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9" r:id="rId2"/>
  </p:sldMasterIdLst>
  <p:sldIdLst>
    <p:sldId id="256" r:id="rId3"/>
    <p:sldId id="257" r:id="rId4"/>
    <p:sldId id="260" r:id="rId5"/>
    <p:sldId id="265" r:id="rId6"/>
    <p:sldId id="266" r:id="rId7"/>
    <p:sldId id="267" r:id="rId8"/>
    <p:sldId id="294" r:id="rId9"/>
    <p:sldId id="316" r:id="rId10"/>
    <p:sldId id="281" r:id="rId11"/>
    <p:sldId id="301" r:id="rId12"/>
    <p:sldId id="340" r:id="rId13"/>
    <p:sldId id="312" r:id="rId14"/>
    <p:sldId id="261" r:id="rId15"/>
    <p:sldId id="293" r:id="rId16"/>
    <p:sldId id="284" r:id="rId17"/>
    <p:sldId id="306" r:id="rId18"/>
    <p:sldId id="307" r:id="rId19"/>
    <p:sldId id="308" r:id="rId20"/>
    <p:sldId id="309" r:id="rId21"/>
    <p:sldId id="318" r:id="rId22"/>
    <p:sldId id="310" r:id="rId23"/>
    <p:sldId id="319" r:id="rId24"/>
    <p:sldId id="338" r:id="rId25"/>
    <p:sldId id="313" r:id="rId26"/>
    <p:sldId id="305" r:id="rId27"/>
    <p:sldId id="288" r:id="rId28"/>
    <p:sldId id="320" r:id="rId29"/>
    <p:sldId id="321" r:id="rId30"/>
    <p:sldId id="317" r:id="rId31"/>
    <p:sldId id="314" r:id="rId32"/>
    <p:sldId id="311" r:id="rId33"/>
    <p:sldId id="323" r:id="rId34"/>
    <p:sldId id="331" r:id="rId35"/>
    <p:sldId id="332" r:id="rId36"/>
    <p:sldId id="333" r:id="rId37"/>
    <p:sldId id="334" r:id="rId38"/>
    <p:sldId id="335" r:id="rId39"/>
    <p:sldId id="336" r:id="rId40"/>
    <p:sldId id="337" r:id="rId41"/>
    <p:sldId id="322" r:id="rId42"/>
    <p:sldId id="341" r:id="rId43"/>
    <p:sldId id="339" r:id="rId44"/>
    <p:sldId id="304" r:id="rId45"/>
    <p:sldId id="342" r:id="rId4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37228D-F074-41B4-B63B-77FDE65B6C04}" v="1" dt="2022-04-15T11:02:14.7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09" autoAdjust="0"/>
    <p:restoredTop sz="94660"/>
  </p:normalViewPr>
  <p:slideViewPr>
    <p:cSldViewPr snapToGrid="0">
      <p:cViewPr varScale="1">
        <p:scale>
          <a:sx n="109" d="100"/>
          <a:sy n="109" d="100"/>
        </p:scale>
        <p:origin x="14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wan Geerts" userId="b02c554b-e6a2-47c2-8fcb-111aba94122d" providerId="ADAL" clId="{A037228D-F074-41B4-B63B-77FDE65B6C04}"/>
    <pc:docChg chg="undo custSel addSld modSld sldOrd">
      <pc:chgData name="Twan Geerts" userId="b02c554b-e6a2-47c2-8fcb-111aba94122d" providerId="ADAL" clId="{A037228D-F074-41B4-B63B-77FDE65B6C04}" dt="2022-04-18T11:22:50.058" v="156" actId="20577"/>
      <pc:docMkLst>
        <pc:docMk/>
      </pc:docMkLst>
      <pc:sldChg chg="modSp mod">
        <pc:chgData name="Twan Geerts" userId="b02c554b-e6a2-47c2-8fcb-111aba94122d" providerId="ADAL" clId="{A037228D-F074-41B4-B63B-77FDE65B6C04}" dt="2022-04-16T08:18:50.370" v="28" actId="20577"/>
        <pc:sldMkLst>
          <pc:docMk/>
          <pc:sldMk cId="1158789897" sldId="266"/>
        </pc:sldMkLst>
        <pc:spChg chg="mod">
          <ac:chgData name="Twan Geerts" userId="b02c554b-e6a2-47c2-8fcb-111aba94122d" providerId="ADAL" clId="{A037228D-F074-41B4-B63B-77FDE65B6C04}" dt="2022-04-16T08:18:50.370" v="28" actId="20577"/>
          <ac:spMkLst>
            <pc:docMk/>
            <pc:sldMk cId="1158789897" sldId="266"/>
            <ac:spMk id="3" creationId="{C75511E5-87CE-4D5F-860D-5631CB3EB365}"/>
          </ac:spMkLst>
        </pc:spChg>
      </pc:sldChg>
      <pc:sldChg chg="modSp mod">
        <pc:chgData name="Twan Geerts" userId="b02c554b-e6a2-47c2-8fcb-111aba94122d" providerId="ADAL" clId="{A037228D-F074-41B4-B63B-77FDE65B6C04}" dt="2022-04-16T08:22:42.520" v="55" actId="20577"/>
        <pc:sldMkLst>
          <pc:docMk/>
          <pc:sldMk cId="2341772024" sldId="284"/>
        </pc:sldMkLst>
        <pc:spChg chg="mod">
          <ac:chgData name="Twan Geerts" userId="b02c554b-e6a2-47c2-8fcb-111aba94122d" providerId="ADAL" clId="{A037228D-F074-41B4-B63B-77FDE65B6C04}" dt="2022-04-16T08:22:42.520" v="55" actId="20577"/>
          <ac:spMkLst>
            <pc:docMk/>
            <pc:sldMk cId="2341772024" sldId="284"/>
            <ac:spMk id="4" creationId="{B431A0D5-E8A7-4EA6-9882-DA43373D3760}"/>
          </ac:spMkLst>
        </pc:spChg>
      </pc:sldChg>
      <pc:sldChg chg="modSp mod">
        <pc:chgData name="Twan Geerts" userId="b02c554b-e6a2-47c2-8fcb-111aba94122d" providerId="ADAL" clId="{A037228D-F074-41B4-B63B-77FDE65B6C04}" dt="2022-04-16T08:22:18.703" v="50" actId="20577"/>
        <pc:sldMkLst>
          <pc:docMk/>
          <pc:sldMk cId="1394796202" sldId="293"/>
        </pc:sldMkLst>
        <pc:spChg chg="mod">
          <ac:chgData name="Twan Geerts" userId="b02c554b-e6a2-47c2-8fcb-111aba94122d" providerId="ADAL" clId="{A037228D-F074-41B4-B63B-77FDE65B6C04}" dt="2022-04-16T08:22:18.703" v="50" actId="20577"/>
          <ac:spMkLst>
            <pc:docMk/>
            <pc:sldMk cId="1394796202" sldId="293"/>
            <ac:spMk id="3" creationId="{2D3F6525-8978-416B-BAE9-027234C9BC22}"/>
          </ac:spMkLst>
        </pc:spChg>
      </pc:sldChg>
      <pc:sldChg chg="modSp mod">
        <pc:chgData name="Twan Geerts" userId="b02c554b-e6a2-47c2-8fcb-111aba94122d" providerId="ADAL" clId="{A037228D-F074-41B4-B63B-77FDE65B6C04}" dt="2022-04-16T08:24:23.999" v="59" actId="57"/>
        <pc:sldMkLst>
          <pc:docMk/>
          <pc:sldMk cId="3283126158" sldId="318"/>
        </pc:sldMkLst>
        <pc:spChg chg="mod">
          <ac:chgData name="Twan Geerts" userId="b02c554b-e6a2-47c2-8fcb-111aba94122d" providerId="ADAL" clId="{A037228D-F074-41B4-B63B-77FDE65B6C04}" dt="2022-04-16T08:24:23.999" v="59" actId="57"/>
          <ac:spMkLst>
            <pc:docMk/>
            <pc:sldMk cId="3283126158" sldId="318"/>
            <ac:spMk id="3" creationId="{2242DA3E-567C-4052-B150-A22D5733E2AB}"/>
          </ac:spMkLst>
        </pc:spChg>
      </pc:sldChg>
      <pc:sldChg chg="modSp mod">
        <pc:chgData name="Twan Geerts" userId="b02c554b-e6a2-47c2-8fcb-111aba94122d" providerId="ADAL" clId="{A037228D-F074-41B4-B63B-77FDE65B6C04}" dt="2022-04-16T08:25:44.662" v="65" actId="20577"/>
        <pc:sldMkLst>
          <pc:docMk/>
          <pc:sldMk cId="2485168419" sldId="319"/>
        </pc:sldMkLst>
        <pc:spChg chg="mod">
          <ac:chgData name="Twan Geerts" userId="b02c554b-e6a2-47c2-8fcb-111aba94122d" providerId="ADAL" clId="{A037228D-F074-41B4-B63B-77FDE65B6C04}" dt="2022-04-16T08:25:44.662" v="65" actId="20577"/>
          <ac:spMkLst>
            <pc:docMk/>
            <pc:sldMk cId="2485168419" sldId="319"/>
            <ac:spMk id="3" creationId="{56E0F613-8BE8-4779-944A-5C66ED1D6827}"/>
          </ac:spMkLst>
        </pc:spChg>
      </pc:sldChg>
      <pc:sldChg chg="modSp mod">
        <pc:chgData name="Twan Geerts" userId="b02c554b-e6a2-47c2-8fcb-111aba94122d" providerId="ADAL" clId="{A037228D-F074-41B4-B63B-77FDE65B6C04}" dt="2022-04-16T08:27:00.272" v="67" actId="1076"/>
        <pc:sldMkLst>
          <pc:docMk/>
          <pc:sldMk cId="28494207" sldId="321"/>
        </pc:sldMkLst>
        <pc:picChg chg="mod">
          <ac:chgData name="Twan Geerts" userId="b02c554b-e6a2-47c2-8fcb-111aba94122d" providerId="ADAL" clId="{A037228D-F074-41B4-B63B-77FDE65B6C04}" dt="2022-04-16T08:26:58.831" v="66" actId="1076"/>
          <ac:picMkLst>
            <pc:docMk/>
            <pc:sldMk cId="28494207" sldId="321"/>
            <ac:picMk id="11" creationId="{D846D388-DDA2-401B-9AAC-554C37FEBE70}"/>
          </ac:picMkLst>
        </pc:picChg>
        <pc:picChg chg="mod">
          <ac:chgData name="Twan Geerts" userId="b02c554b-e6a2-47c2-8fcb-111aba94122d" providerId="ADAL" clId="{A037228D-F074-41B4-B63B-77FDE65B6C04}" dt="2022-04-16T08:27:00.272" v="67" actId="1076"/>
          <ac:picMkLst>
            <pc:docMk/>
            <pc:sldMk cId="28494207" sldId="321"/>
            <ac:picMk id="13" creationId="{49ACEB16-C41B-4A0A-8AD2-BFDF29C3E575}"/>
          </ac:picMkLst>
        </pc:picChg>
      </pc:sldChg>
      <pc:sldChg chg="modSp mod">
        <pc:chgData name="Twan Geerts" userId="b02c554b-e6a2-47c2-8fcb-111aba94122d" providerId="ADAL" clId="{A037228D-F074-41B4-B63B-77FDE65B6C04}" dt="2022-04-15T11:07:09.021" v="7" actId="6549"/>
        <pc:sldMkLst>
          <pc:docMk/>
          <pc:sldMk cId="3717637227" sldId="323"/>
        </pc:sldMkLst>
        <pc:spChg chg="mod">
          <ac:chgData name="Twan Geerts" userId="b02c554b-e6a2-47c2-8fcb-111aba94122d" providerId="ADAL" clId="{A037228D-F074-41B4-B63B-77FDE65B6C04}" dt="2022-04-15T11:07:09.021" v="7" actId="6549"/>
          <ac:spMkLst>
            <pc:docMk/>
            <pc:sldMk cId="3717637227" sldId="323"/>
            <ac:spMk id="2" creationId="{3E23BE9E-6B89-489B-A61A-CA0475603AD6}"/>
          </ac:spMkLst>
        </pc:spChg>
        <pc:spChg chg="mod">
          <ac:chgData name="Twan Geerts" userId="b02c554b-e6a2-47c2-8fcb-111aba94122d" providerId="ADAL" clId="{A037228D-F074-41B4-B63B-77FDE65B6C04}" dt="2022-04-15T11:07:01.978" v="6" actId="20577"/>
          <ac:spMkLst>
            <pc:docMk/>
            <pc:sldMk cId="3717637227" sldId="323"/>
            <ac:spMk id="3" creationId="{AD8668AD-3651-4976-B4FB-3520435F8B1D}"/>
          </ac:spMkLst>
        </pc:spChg>
      </pc:sldChg>
      <pc:sldChg chg="modSp mod">
        <pc:chgData name="Twan Geerts" userId="b02c554b-e6a2-47c2-8fcb-111aba94122d" providerId="ADAL" clId="{A037228D-F074-41B4-B63B-77FDE65B6C04}" dt="2022-04-15T11:07:12.636" v="8" actId="6549"/>
        <pc:sldMkLst>
          <pc:docMk/>
          <pc:sldMk cId="2270029888" sldId="331"/>
        </pc:sldMkLst>
        <pc:spChg chg="mod">
          <ac:chgData name="Twan Geerts" userId="b02c554b-e6a2-47c2-8fcb-111aba94122d" providerId="ADAL" clId="{A037228D-F074-41B4-B63B-77FDE65B6C04}" dt="2022-04-15T11:07:12.636" v="8" actId="6549"/>
          <ac:spMkLst>
            <pc:docMk/>
            <pc:sldMk cId="2270029888" sldId="331"/>
            <ac:spMk id="2" creationId="{3E23BE9E-6B89-489B-A61A-CA0475603AD6}"/>
          </ac:spMkLst>
        </pc:spChg>
      </pc:sldChg>
      <pc:sldChg chg="modSp mod">
        <pc:chgData name="Twan Geerts" userId="b02c554b-e6a2-47c2-8fcb-111aba94122d" providerId="ADAL" clId="{A037228D-F074-41B4-B63B-77FDE65B6C04}" dt="2022-04-15T11:07:18.568" v="11" actId="20577"/>
        <pc:sldMkLst>
          <pc:docMk/>
          <pc:sldMk cId="1601427546" sldId="332"/>
        </pc:sldMkLst>
        <pc:spChg chg="mod">
          <ac:chgData name="Twan Geerts" userId="b02c554b-e6a2-47c2-8fcb-111aba94122d" providerId="ADAL" clId="{A037228D-F074-41B4-B63B-77FDE65B6C04}" dt="2022-04-15T11:07:16.308" v="9" actId="6549"/>
          <ac:spMkLst>
            <pc:docMk/>
            <pc:sldMk cId="1601427546" sldId="332"/>
            <ac:spMk id="2" creationId="{3E23BE9E-6B89-489B-A61A-CA0475603AD6}"/>
          </ac:spMkLst>
        </pc:spChg>
        <pc:spChg chg="mod">
          <ac:chgData name="Twan Geerts" userId="b02c554b-e6a2-47c2-8fcb-111aba94122d" providerId="ADAL" clId="{A037228D-F074-41B4-B63B-77FDE65B6C04}" dt="2022-04-15T11:07:18.568" v="11" actId="20577"/>
          <ac:spMkLst>
            <pc:docMk/>
            <pc:sldMk cId="1601427546" sldId="332"/>
            <ac:spMk id="3" creationId="{AD8668AD-3651-4976-B4FB-3520435F8B1D}"/>
          </ac:spMkLst>
        </pc:spChg>
      </pc:sldChg>
      <pc:sldChg chg="addSp delSp modSp mod delAnim modAnim">
        <pc:chgData name="Twan Geerts" userId="b02c554b-e6a2-47c2-8fcb-111aba94122d" providerId="ADAL" clId="{A037228D-F074-41B4-B63B-77FDE65B6C04}" dt="2022-04-15T11:07:25.169" v="14" actId="20577"/>
        <pc:sldMkLst>
          <pc:docMk/>
          <pc:sldMk cId="2705418743" sldId="333"/>
        </pc:sldMkLst>
        <pc:spChg chg="mod">
          <ac:chgData name="Twan Geerts" userId="b02c554b-e6a2-47c2-8fcb-111aba94122d" providerId="ADAL" clId="{A037228D-F074-41B4-B63B-77FDE65B6C04}" dt="2022-04-15T11:07:21.605" v="12" actId="6549"/>
          <ac:spMkLst>
            <pc:docMk/>
            <pc:sldMk cId="2705418743" sldId="333"/>
            <ac:spMk id="2" creationId="{3E23BE9E-6B89-489B-A61A-CA0475603AD6}"/>
          </ac:spMkLst>
        </pc:spChg>
        <pc:spChg chg="mod">
          <ac:chgData name="Twan Geerts" userId="b02c554b-e6a2-47c2-8fcb-111aba94122d" providerId="ADAL" clId="{A037228D-F074-41B4-B63B-77FDE65B6C04}" dt="2022-04-15T11:07:25.169" v="14" actId="20577"/>
          <ac:spMkLst>
            <pc:docMk/>
            <pc:sldMk cId="2705418743" sldId="333"/>
            <ac:spMk id="3" creationId="{AD8668AD-3651-4976-B4FB-3520435F8B1D}"/>
          </ac:spMkLst>
        </pc:spChg>
        <pc:picChg chg="del">
          <ac:chgData name="Twan Geerts" userId="b02c554b-e6a2-47c2-8fcb-111aba94122d" providerId="ADAL" clId="{A037228D-F074-41B4-B63B-77FDE65B6C04}" dt="2022-04-15T11:01:53.144" v="0" actId="478"/>
          <ac:picMkLst>
            <pc:docMk/>
            <pc:sldMk cId="2705418743" sldId="333"/>
            <ac:picMk id="6" creationId="{4FB645A4-E9B9-4187-9F39-BDE0C41BE78B}"/>
          </ac:picMkLst>
        </pc:picChg>
        <pc:picChg chg="add mod">
          <ac:chgData name="Twan Geerts" userId="b02c554b-e6a2-47c2-8fcb-111aba94122d" providerId="ADAL" clId="{A037228D-F074-41B4-B63B-77FDE65B6C04}" dt="2022-04-15T11:02:21.181" v="2" actId="1076"/>
          <ac:picMkLst>
            <pc:docMk/>
            <pc:sldMk cId="2705418743" sldId="333"/>
            <ac:picMk id="7" creationId="{8475322E-6DB9-446B-A653-7E9CB9AD2B33}"/>
          </ac:picMkLst>
        </pc:picChg>
      </pc:sldChg>
      <pc:sldChg chg="modSp mod">
        <pc:chgData name="Twan Geerts" userId="b02c554b-e6a2-47c2-8fcb-111aba94122d" providerId="ADAL" clId="{A037228D-F074-41B4-B63B-77FDE65B6C04}" dt="2022-04-15T11:07:29.540" v="15" actId="6549"/>
        <pc:sldMkLst>
          <pc:docMk/>
          <pc:sldMk cId="147114674" sldId="334"/>
        </pc:sldMkLst>
        <pc:spChg chg="mod">
          <ac:chgData name="Twan Geerts" userId="b02c554b-e6a2-47c2-8fcb-111aba94122d" providerId="ADAL" clId="{A037228D-F074-41B4-B63B-77FDE65B6C04}" dt="2022-04-15T11:07:29.540" v="15" actId="6549"/>
          <ac:spMkLst>
            <pc:docMk/>
            <pc:sldMk cId="147114674" sldId="334"/>
            <ac:spMk id="2" creationId="{3E23BE9E-6B89-489B-A61A-CA0475603AD6}"/>
          </ac:spMkLst>
        </pc:spChg>
        <pc:spChg chg="mod">
          <ac:chgData name="Twan Geerts" userId="b02c554b-e6a2-47c2-8fcb-111aba94122d" providerId="ADAL" clId="{A037228D-F074-41B4-B63B-77FDE65B6C04}" dt="2022-04-15T11:06:58.964" v="4" actId="20577"/>
          <ac:spMkLst>
            <pc:docMk/>
            <pc:sldMk cId="147114674" sldId="334"/>
            <ac:spMk id="3" creationId="{AD8668AD-3651-4976-B4FB-3520435F8B1D}"/>
          </ac:spMkLst>
        </pc:spChg>
      </pc:sldChg>
      <pc:sldChg chg="modSp mod">
        <pc:chgData name="Twan Geerts" userId="b02c554b-e6a2-47c2-8fcb-111aba94122d" providerId="ADAL" clId="{A037228D-F074-41B4-B63B-77FDE65B6C04}" dt="2022-04-15T11:07:35.983" v="18" actId="20577"/>
        <pc:sldMkLst>
          <pc:docMk/>
          <pc:sldMk cId="4201742774" sldId="335"/>
        </pc:sldMkLst>
        <pc:spChg chg="mod">
          <ac:chgData name="Twan Geerts" userId="b02c554b-e6a2-47c2-8fcb-111aba94122d" providerId="ADAL" clId="{A037228D-F074-41B4-B63B-77FDE65B6C04}" dt="2022-04-15T11:07:32.826" v="16" actId="6549"/>
          <ac:spMkLst>
            <pc:docMk/>
            <pc:sldMk cId="4201742774" sldId="335"/>
            <ac:spMk id="2" creationId="{3E23BE9E-6B89-489B-A61A-CA0475603AD6}"/>
          </ac:spMkLst>
        </pc:spChg>
        <pc:spChg chg="mod">
          <ac:chgData name="Twan Geerts" userId="b02c554b-e6a2-47c2-8fcb-111aba94122d" providerId="ADAL" clId="{A037228D-F074-41B4-B63B-77FDE65B6C04}" dt="2022-04-15T11:07:35.983" v="18" actId="20577"/>
          <ac:spMkLst>
            <pc:docMk/>
            <pc:sldMk cId="4201742774" sldId="335"/>
            <ac:spMk id="3" creationId="{AD8668AD-3651-4976-B4FB-3520435F8B1D}"/>
          </ac:spMkLst>
        </pc:spChg>
      </pc:sldChg>
      <pc:sldChg chg="modSp mod">
        <pc:chgData name="Twan Geerts" userId="b02c554b-e6a2-47c2-8fcb-111aba94122d" providerId="ADAL" clId="{A037228D-F074-41B4-B63B-77FDE65B6C04}" dt="2022-04-15T11:07:48.172" v="24" actId="6549"/>
        <pc:sldMkLst>
          <pc:docMk/>
          <pc:sldMk cId="4039555310" sldId="336"/>
        </pc:sldMkLst>
        <pc:spChg chg="mod">
          <ac:chgData name="Twan Geerts" userId="b02c554b-e6a2-47c2-8fcb-111aba94122d" providerId="ADAL" clId="{A037228D-F074-41B4-B63B-77FDE65B6C04}" dt="2022-04-15T11:07:48.172" v="24" actId="6549"/>
          <ac:spMkLst>
            <pc:docMk/>
            <pc:sldMk cId="4039555310" sldId="336"/>
            <ac:spMk id="2" creationId="{3E23BE9E-6B89-489B-A61A-CA0475603AD6}"/>
          </ac:spMkLst>
        </pc:spChg>
        <pc:spChg chg="mod">
          <ac:chgData name="Twan Geerts" userId="b02c554b-e6a2-47c2-8fcb-111aba94122d" providerId="ADAL" clId="{A037228D-F074-41B4-B63B-77FDE65B6C04}" dt="2022-04-15T11:07:39.719" v="20" actId="20577"/>
          <ac:spMkLst>
            <pc:docMk/>
            <pc:sldMk cId="4039555310" sldId="336"/>
            <ac:spMk id="3" creationId="{AD8668AD-3651-4976-B4FB-3520435F8B1D}"/>
          </ac:spMkLst>
        </pc:spChg>
      </pc:sldChg>
      <pc:sldChg chg="modSp mod">
        <pc:chgData name="Twan Geerts" userId="b02c554b-e6a2-47c2-8fcb-111aba94122d" providerId="ADAL" clId="{A037228D-F074-41B4-B63B-77FDE65B6C04}" dt="2022-04-15T11:07:44.868" v="23" actId="6549"/>
        <pc:sldMkLst>
          <pc:docMk/>
          <pc:sldMk cId="1466273877" sldId="337"/>
        </pc:sldMkLst>
        <pc:spChg chg="mod">
          <ac:chgData name="Twan Geerts" userId="b02c554b-e6a2-47c2-8fcb-111aba94122d" providerId="ADAL" clId="{A037228D-F074-41B4-B63B-77FDE65B6C04}" dt="2022-04-15T11:07:44.868" v="23" actId="6549"/>
          <ac:spMkLst>
            <pc:docMk/>
            <pc:sldMk cId="1466273877" sldId="337"/>
            <ac:spMk id="2" creationId="{3E23BE9E-6B89-489B-A61A-CA0475603AD6}"/>
          </ac:spMkLst>
        </pc:spChg>
        <pc:spChg chg="mod">
          <ac:chgData name="Twan Geerts" userId="b02c554b-e6a2-47c2-8fcb-111aba94122d" providerId="ADAL" clId="{A037228D-F074-41B4-B63B-77FDE65B6C04}" dt="2022-04-15T11:07:43.004" v="22" actId="20577"/>
          <ac:spMkLst>
            <pc:docMk/>
            <pc:sldMk cId="1466273877" sldId="337"/>
            <ac:spMk id="3" creationId="{AD8668AD-3651-4976-B4FB-3520435F8B1D}"/>
          </ac:spMkLst>
        </pc:spChg>
      </pc:sldChg>
      <pc:sldChg chg="modSp mod">
        <pc:chgData name="Twan Geerts" userId="b02c554b-e6a2-47c2-8fcb-111aba94122d" providerId="ADAL" clId="{A037228D-F074-41B4-B63B-77FDE65B6C04}" dt="2022-04-18T11:22:50.058" v="156" actId="20577"/>
        <pc:sldMkLst>
          <pc:docMk/>
          <pc:sldMk cId="3528194179" sldId="339"/>
        </pc:sldMkLst>
        <pc:spChg chg="mod">
          <ac:chgData name="Twan Geerts" userId="b02c554b-e6a2-47c2-8fcb-111aba94122d" providerId="ADAL" clId="{A037228D-F074-41B4-B63B-77FDE65B6C04}" dt="2022-04-18T11:22:50.058" v="156" actId="20577"/>
          <ac:spMkLst>
            <pc:docMk/>
            <pc:sldMk cId="3528194179" sldId="339"/>
            <ac:spMk id="2" creationId="{81DCB003-9096-451D-B328-3A75461ACA68}"/>
          </ac:spMkLst>
        </pc:spChg>
      </pc:sldChg>
      <pc:sldChg chg="modSp mod ord">
        <pc:chgData name="Twan Geerts" userId="b02c554b-e6a2-47c2-8fcb-111aba94122d" providerId="ADAL" clId="{A037228D-F074-41B4-B63B-77FDE65B6C04}" dt="2022-04-18T11:22:43.798" v="143" actId="27636"/>
        <pc:sldMkLst>
          <pc:docMk/>
          <pc:sldMk cId="1748389854" sldId="341"/>
        </pc:sldMkLst>
        <pc:spChg chg="mod">
          <ac:chgData name="Twan Geerts" userId="b02c554b-e6a2-47c2-8fcb-111aba94122d" providerId="ADAL" clId="{A037228D-F074-41B4-B63B-77FDE65B6C04}" dt="2022-04-18T11:22:43.798" v="143" actId="27636"/>
          <ac:spMkLst>
            <pc:docMk/>
            <pc:sldMk cId="1748389854" sldId="341"/>
            <ac:spMk id="2" creationId="{3E23BE9E-6B89-489B-A61A-CA0475603AD6}"/>
          </ac:spMkLst>
        </pc:spChg>
      </pc:sldChg>
      <pc:sldChg chg="addSp modSp add mod">
        <pc:chgData name="Twan Geerts" userId="b02c554b-e6a2-47c2-8fcb-111aba94122d" providerId="ADAL" clId="{A037228D-F074-41B4-B63B-77FDE65B6C04}" dt="2022-04-16T10:05:46.481" v="131" actId="207"/>
        <pc:sldMkLst>
          <pc:docMk/>
          <pc:sldMk cId="471059348" sldId="342"/>
        </pc:sldMkLst>
        <pc:spChg chg="mod">
          <ac:chgData name="Twan Geerts" userId="b02c554b-e6a2-47c2-8fcb-111aba94122d" providerId="ADAL" clId="{A037228D-F074-41B4-B63B-77FDE65B6C04}" dt="2022-04-16T10:04:39.316" v="123" actId="20577"/>
          <ac:spMkLst>
            <pc:docMk/>
            <pc:sldMk cId="471059348" sldId="342"/>
            <ac:spMk id="3" creationId="{9CFEAFED-B70E-47F9-A418-0681850B8963}"/>
          </ac:spMkLst>
        </pc:spChg>
        <pc:spChg chg="add mod">
          <ac:chgData name="Twan Geerts" userId="b02c554b-e6a2-47c2-8fcb-111aba94122d" providerId="ADAL" clId="{A037228D-F074-41B4-B63B-77FDE65B6C04}" dt="2022-04-16T10:05:46.481" v="131" actId="207"/>
          <ac:spMkLst>
            <pc:docMk/>
            <pc:sldMk cId="471059348" sldId="342"/>
            <ac:spMk id="7" creationId="{93B11849-69B2-4EFB-B009-147769664D61}"/>
          </ac:spMkLst>
        </pc:spChg>
        <pc:picChg chg="add mod">
          <ac:chgData name="Twan Geerts" userId="b02c554b-e6a2-47c2-8fcb-111aba94122d" providerId="ADAL" clId="{A037228D-F074-41B4-B63B-77FDE65B6C04}" dt="2022-04-16T10:04:57.721" v="128" actId="1076"/>
          <ac:picMkLst>
            <pc:docMk/>
            <pc:sldMk cId="471059348" sldId="342"/>
            <ac:picMk id="6" creationId="{5E99CA03-F18D-45BF-8DDD-38BD8023C6E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9DF3C2-5D57-4C56-8A4A-4CED6B4F216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57E18353-68A6-45FE-83F7-06B3A47FC6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FF24DCE-C993-455A-8C30-ED97554CD690}"/>
              </a:ext>
            </a:extLst>
          </p:cNvPr>
          <p:cNvSpPr>
            <a:spLocks noGrp="1"/>
          </p:cNvSpPr>
          <p:nvPr>
            <p:ph type="dt" sz="half" idx="10"/>
          </p:nvPr>
        </p:nvSpPr>
        <p:spPr/>
        <p:txBody>
          <a:bodyPr/>
          <a:lstStyle/>
          <a:p>
            <a:fld id="{63F076F5-C802-41B0-B16E-4D4B71DA6E63}" type="datetimeFigureOut">
              <a:rPr lang="nl-NL" smtClean="0"/>
              <a:t>18-4-2022</a:t>
            </a:fld>
            <a:endParaRPr lang="nl-NL"/>
          </a:p>
        </p:txBody>
      </p:sp>
      <p:sp>
        <p:nvSpPr>
          <p:cNvPr id="5" name="Tijdelijke aanduiding voor voettekst 4">
            <a:extLst>
              <a:ext uri="{FF2B5EF4-FFF2-40B4-BE49-F238E27FC236}">
                <a16:creationId xmlns:a16="http://schemas.microsoft.com/office/drawing/2014/main" id="{A3BF2AEC-BFCD-43D9-B1B4-B957BDE8165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A50A20D-6D62-474C-885B-74473C31572C}"/>
              </a:ext>
            </a:extLst>
          </p:cNvPr>
          <p:cNvSpPr>
            <a:spLocks noGrp="1"/>
          </p:cNvSpPr>
          <p:nvPr>
            <p:ph type="sldNum" sz="quarter" idx="12"/>
          </p:nvPr>
        </p:nvSpPr>
        <p:spPr/>
        <p:txBody>
          <a:bodyPr/>
          <a:lstStyle/>
          <a:p>
            <a:fld id="{10CCC4D3-7D6A-4337-9059-8BD2001AE758}" type="slidenum">
              <a:rPr lang="nl-NL" smtClean="0"/>
              <a:t>‹nr.›</a:t>
            </a:fld>
            <a:endParaRPr lang="nl-NL"/>
          </a:p>
        </p:txBody>
      </p:sp>
    </p:spTree>
    <p:extLst>
      <p:ext uri="{BB962C8B-B14F-4D97-AF65-F5344CB8AC3E}">
        <p14:creationId xmlns:p14="http://schemas.microsoft.com/office/powerpoint/2010/main" val="576503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5D20E0-8BF9-4D0E-96F0-13018FB4113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1B7F505-97BD-4B4C-B762-25B4F5479B12}"/>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6E555FA-85FA-496D-A480-A08BB583A42C}"/>
              </a:ext>
            </a:extLst>
          </p:cNvPr>
          <p:cNvSpPr>
            <a:spLocks noGrp="1"/>
          </p:cNvSpPr>
          <p:nvPr>
            <p:ph type="dt" sz="half" idx="10"/>
          </p:nvPr>
        </p:nvSpPr>
        <p:spPr/>
        <p:txBody>
          <a:bodyPr/>
          <a:lstStyle/>
          <a:p>
            <a:fld id="{63F076F5-C802-41B0-B16E-4D4B71DA6E63}" type="datetimeFigureOut">
              <a:rPr lang="nl-NL" smtClean="0"/>
              <a:t>18-4-2022</a:t>
            </a:fld>
            <a:endParaRPr lang="nl-NL"/>
          </a:p>
        </p:txBody>
      </p:sp>
      <p:sp>
        <p:nvSpPr>
          <p:cNvPr id="5" name="Tijdelijke aanduiding voor voettekst 4">
            <a:extLst>
              <a:ext uri="{FF2B5EF4-FFF2-40B4-BE49-F238E27FC236}">
                <a16:creationId xmlns:a16="http://schemas.microsoft.com/office/drawing/2014/main" id="{D610E44B-EF2C-4372-916B-6254E665D68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32B4977-AE8A-445A-9A95-4A2CE7A96DB6}"/>
              </a:ext>
            </a:extLst>
          </p:cNvPr>
          <p:cNvSpPr>
            <a:spLocks noGrp="1"/>
          </p:cNvSpPr>
          <p:nvPr>
            <p:ph type="sldNum" sz="quarter" idx="12"/>
          </p:nvPr>
        </p:nvSpPr>
        <p:spPr/>
        <p:txBody>
          <a:bodyPr/>
          <a:lstStyle/>
          <a:p>
            <a:fld id="{10CCC4D3-7D6A-4337-9059-8BD2001AE758}" type="slidenum">
              <a:rPr lang="nl-NL" smtClean="0"/>
              <a:t>‹nr.›</a:t>
            </a:fld>
            <a:endParaRPr lang="nl-NL"/>
          </a:p>
        </p:txBody>
      </p:sp>
    </p:spTree>
    <p:extLst>
      <p:ext uri="{BB962C8B-B14F-4D97-AF65-F5344CB8AC3E}">
        <p14:creationId xmlns:p14="http://schemas.microsoft.com/office/powerpoint/2010/main" val="3735576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75B1D25-5C73-408F-83A3-4B86E426184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9A77C4A-23D9-4584-B1FF-313D75659B3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61EA16E-535E-44DD-9D03-4C734F038BAD}"/>
              </a:ext>
            </a:extLst>
          </p:cNvPr>
          <p:cNvSpPr>
            <a:spLocks noGrp="1"/>
          </p:cNvSpPr>
          <p:nvPr>
            <p:ph type="dt" sz="half" idx="10"/>
          </p:nvPr>
        </p:nvSpPr>
        <p:spPr/>
        <p:txBody>
          <a:bodyPr/>
          <a:lstStyle/>
          <a:p>
            <a:fld id="{63F076F5-C802-41B0-B16E-4D4B71DA6E63}" type="datetimeFigureOut">
              <a:rPr lang="nl-NL" smtClean="0"/>
              <a:t>18-4-2022</a:t>
            </a:fld>
            <a:endParaRPr lang="nl-NL"/>
          </a:p>
        </p:txBody>
      </p:sp>
      <p:sp>
        <p:nvSpPr>
          <p:cNvPr id="5" name="Tijdelijke aanduiding voor voettekst 4">
            <a:extLst>
              <a:ext uri="{FF2B5EF4-FFF2-40B4-BE49-F238E27FC236}">
                <a16:creationId xmlns:a16="http://schemas.microsoft.com/office/drawing/2014/main" id="{6E416448-51F1-4C7C-AE55-B05190801BF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BB0E16A-0832-4879-A58A-5CDE445F26DD}"/>
              </a:ext>
            </a:extLst>
          </p:cNvPr>
          <p:cNvSpPr>
            <a:spLocks noGrp="1"/>
          </p:cNvSpPr>
          <p:nvPr>
            <p:ph type="sldNum" sz="quarter" idx="12"/>
          </p:nvPr>
        </p:nvSpPr>
        <p:spPr/>
        <p:txBody>
          <a:bodyPr/>
          <a:lstStyle/>
          <a:p>
            <a:fld id="{10CCC4D3-7D6A-4337-9059-8BD2001AE758}" type="slidenum">
              <a:rPr lang="nl-NL" smtClean="0"/>
              <a:t>‹nr.›</a:t>
            </a:fld>
            <a:endParaRPr lang="nl-NL"/>
          </a:p>
        </p:txBody>
      </p:sp>
    </p:spTree>
    <p:extLst>
      <p:ext uri="{BB962C8B-B14F-4D97-AF65-F5344CB8AC3E}">
        <p14:creationId xmlns:p14="http://schemas.microsoft.com/office/powerpoint/2010/main" val="35006131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0267FFF-6BC4-4DF0-BC55-B2C3BFD8ED12}"/>
              </a:ext>
            </a:extLst>
          </p:cNvPr>
          <p:cNvSpPr>
            <a:spLocks noGrp="1"/>
          </p:cNvSpPr>
          <p:nvPr>
            <p:ph type="dt" sz="half" idx="10"/>
          </p:nvPr>
        </p:nvSpPr>
        <p:spPr/>
        <p:txBody>
          <a:bodyPr/>
          <a:lstStyle/>
          <a:p>
            <a:fld id="{3C2B07E4-CDF9-4C88-A2F3-04620E58224D}" type="datetimeFigureOut">
              <a:rPr lang="en-US" smtClean="0"/>
              <a:t>4/18/2022</a:t>
            </a:fld>
            <a:endParaRPr lang="en-US"/>
          </a:p>
        </p:txBody>
      </p:sp>
      <p:sp>
        <p:nvSpPr>
          <p:cNvPr id="5" name="Footer Placeholder 4">
            <a:extLst>
              <a:ext uri="{FF2B5EF4-FFF2-40B4-BE49-F238E27FC236}">
                <a16:creationId xmlns:a16="http://schemas.microsoft.com/office/drawing/2014/main" id="{D6389830-A1B7-484B-832C-F64A558BD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EFE71E98-A417-4ECC-ACEB-C0490C20DB04}" type="slidenum">
              <a:rPr lang="en-US" smtClean="0"/>
              <a:t>‹nr.›</a:t>
            </a:fld>
            <a:endParaRPr lang="en-US"/>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4365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06260C-3219-4812-88F2-3162D37F293B}"/>
              </a:ext>
            </a:extLst>
          </p:cNvPr>
          <p:cNvSpPr>
            <a:spLocks noGrp="1"/>
          </p:cNvSpPr>
          <p:nvPr>
            <p:ph type="dt" sz="half" idx="10"/>
          </p:nvPr>
        </p:nvSpPr>
        <p:spPr/>
        <p:txBody>
          <a:bodyPr/>
          <a:lstStyle/>
          <a:p>
            <a:fld id="{3C2B07E4-CDF9-4C88-A2F3-04620E58224D}" type="datetimeFigureOut">
              <a:rPr lang="en-US" smtClean="0"/>
              <a:t>4/18/2022</a:t>
            </a:fld>
            <a:endParaRPr lang="en-US"/>
          </a:p>
        </p:txBody>
      </p:sp>
      <p:sp>
        <p:nvSpPr>
          <p:cNvPr id="5" name="Footer Placeholder 4">
            <a:extLst>
              <a:ext uri="{FF2B5EF4-FFF2-40B4-BE49-F238E27FC236}">
                <a16:creationId xmlns:a16="http://schemas.microsoft.com/office/drawing/2014/main" id="{F2762B73-9C01-4BE3-A199-782BE6EBA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2438097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p:txBody>
          <a:bodyPr/>
          <a:lstStyle/>
          <a:p>
            <a:fld id="{3C2B07E4-CDF9-4C88-A2F3-04620E58224D}" type="datetimeFigureOut">
              <a:rPr lang="en-US" smtClean="0"/>
              <a:t>4/18/2022</a:t>
            </a:fld>
            <a:endParaRPr lang="en-US"/>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531036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p:txBody>
          <a:bodyPr/>
          <a:lstStyle/>
          <a:p>
            <a:fld id="{3C2B07E4-CDF9-4C88-A2F3-04620E58224D}" type="datetimeFigureOut">
              <a:rPr lang="en-US" smtClean="0"/>
              <a:t>4/18/2022</a:t>
            </a:fld>
            <a:endParaRPr lang="en-US"/>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237275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p:txBody>
          <a:bodyPr/>
          <a:lstStyle/>
          <a:p>
            <a:fld id="{3C2B07E4-CDF9-4C88-A2F3-04620E58224D}" type="datetimeFigureOut">
              <a:rPr lang="en-US" smtClean="0"/>
              <a:t>4/18/2022</a:t>
            </a:fld>
            <a:endParaRPr lang="en-US"/>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EFE71E98-A417-4ECC-ACEB-C0490C20DB04}" type="slidenum">
              <a:rPr lang="en-US" smtClean="0"/>
              <a:t>‹nr.›</a:t>
            </a:fld>
            <a:endParaRPr lang="en-US"/>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097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p:txBody>
          <a:bodyPr/>
          <a:lstStyle/>
          <a:p>
            <a:fld id="{3C2B07E4-CDF9-4C88-A2F3-04620E58224D}" type="datetimeFigureOut">
              <a:rPr lang="en-US" smtClean="0"/>
              <a:t>4/18/2022</a:t>
            </a:fld>
            <a:endParaRPr lang="en-US"/>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34282870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p:txBody>
          <a:bodyPr/>
          <a:lstStyle/>
          <a:p>
            <a:fld id="{3C2B07E4-CDF9-4C88-A2F3-04620E58224D}" type="datetimeFigureOut">
              <a:rPr lang="en-US" smtClean="0"/>
              <a:t>4/18/2022</a:t>
            </a:fld>
            <a:endParaRPr lang="en-US"/>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954590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p:txBody>
          <a:bodyPr/>
          <a:lstStyle/>
          <a:p>
            <a:fld id="{3C2B07E4-CDF9-4C88-A2F3-04620E58224D}" type="datetimeFigureOut">
              <a:rPr lang="en-US" smtClean="0"/>
              <a:t>4/18/2022</a:t>
            </a:fld>
            <a:endParaRPr lang="en-US"/>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134603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D3236D-6729-48C0-BF80-7C92B63C37E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0665E3B-6ED0-4391-B476-E8C99BC6C8A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93BA880-6606-4B64-BB5A-2A12DF7E66DA}"/>
              </a:ext>
            </a:extLst>
          </p:cNvPr>
          <p:cNvSpPr>
            <a:spLocks noGrp="1"/>
          </p:cNvSpPr>
          <p:nvPr>
            <p:ph type="dt" sz="half" idx="10"/>
          </p:nvPr>
        </p:nvSpPr>
        <p:spPr/>
        <p:txBody>
          <a:bodyPr/>
          <a:lstStyle/>
          <a:p>
            <a:fld id="{63F076F5-C802-41B0-B16E-4D4B71DA6E63}" type="datetimeFigureOut">
              <a:rPr lang="nl-NL" smtClean="0"/>
              <a:t>18-4-2022</a:t>
            </a:fld>
            <a:endParaRPr lang="nl-NL"/>
          </a:p>
        </p:txBody>
      </p:sp>
      <p:sp>
        <p:nvSpPr>
          <p:cNvPr id="5" name="Tijdelijke aanduiding voor voettekst 4">
            <a:extLst>
              <a:ext uri="{FF2B5EF4-FFF2-40B4-BE49-F238E27FC236}">
                <a16:creationId xmlns:a16="http://schemas.microsoft.com/office/drawing/2014/main" id="{DD878C18-26BA-4C58-8058-A4DE48B71F8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691F38C-E2A9-4F9D-8877-942FC56471B0}"/>
              </a:ext>
            </a:extLst>
          </p:cNvPr>
          <p:cNvSpPr>
            <a:spLocks noGrp="1"/>
          </p:cNvSpPr>
          <p:nvPr>
            <p:ph type="sldNum" sz="quarter" idx="12"/>
          </p:nvPr>
        </p:nvSpPr>
        <p:spPr/>
        <p:txBody>
          <a:bodyPr/>
          <a:lstStyle/>
          <a:p>
            <a:fld id="{10CCC4D3-7D6A-4337-9059-8BD2001AE758}" type="slidenum">
              <a:rPr lang="nl-NL" smtClean="0"/>
              <a:t>‹nr.›</a:t>
            </a:fld>
            <a:endParaRPr lang="nl-NL"/>
          </a:p>
        </p:txBody>
      </p:sp>
    </p:spTree>
    <p:extLst>
      <p:ext uri="{BB962C8B-B14F-4D97-AF65-F5344CB8AC3E}">
        <p14:creationId xmlns:p14="http://schemas.microsoft.com/office/powerpoint/2010/main" val="625139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p:txBody>
          <a:bodyPr/>
          <a:lstStyle/>
          <a:p>
            <a:fld id="{3C2B07E4-CDF9-4C88-A2F3-04620E58224D}" type="datetimeFigureOut">
              <a:rPr lang="en-US" smtClean="0"/>
              <a:t>4/18/2022</a:t>
            </a:fld>
            <a:endParaRPr lang="en-US"/>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3056509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p:txBody>
          <a:bodyPr/>
          <a:lstStyle/>
          <a:p>
            <a:fld id="{3C2B07E4-CDF9-4C88-A2F3-04620E58224D}" type="datetimeFigureOut">
              <a:rPr lang="en-US" smtClean="0"/>
              <a:t>4/18/2022</a:t>
            </a:fld>
            <a:endParaRPr lang="en-US"/>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2720797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p:txBody>
          <a:bodyPr/>
          <a:lstStyle/>
          <a:p>
            <a:fld id="{3C2B07E4-CDF9-4C88-A2F3-04620E58224D}" type="datetimeFigureOut">
              <a:rPr lang="en-US" smtClean="0"/>
              <a:t>4/18/2022</a:t>
            </a:fld>
            <a:endParaRPr lang="en-US"/>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EFE71E98-A417-4ECC-ACEB-C0490C20DB04}" type="slidenum">
              <a:rPr lang="en-US" smtClean="0"/>
              <a:t>‹nr.›</a:t>
            </a:fld>
            <a:endParaRPr lang="en-US"/>
          </a:p>
        </p:txBody>
      </p:sp>
    </p:spTree>
    <p:extLst>
      <p:ext uri="{BB962C8B-B14F-4D97-AF65-F5344CB8AC3E}">
        <p14:creationId xmlns:p14="http://schemas.microsoft.com/office/powerpoint/2010/main" val="2342210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48DAE-FDF8-45EE-A17E-477E200EA06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CFDC040-E011-4B12-B02F-4A2DDCDC01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F5924C4-5E75-4FC1-8EBD-EF1D4AB12338}"/>
              </a:ext>
            </a:extLst>
          </p:cNvPr>
          <p:cNvSpPr>
            <a:spLocks noGrp="1"/>
          </p:cNvSpPr>
          <p:nvPr>
            <p:ph type="dt" sz="half" idx="10"/>
          </p:nvPr>
        </p:nvSpPr>
        <p:spPr/>
        <p:txBody>
          <a:bodyPr/>
          <a:lstStyle/>
          <a:p>
            <a:fld id="{63F076F5-C802-41B0-B16E-4D4B71DA6E63}" type="datetimeFigureOut">
              <a:rPr lang="nl-NL" smtClean="0"/>
              <a:t>18-4-2022</a:t>
            </a:fld>
            <a:endParaRPr lang="nl-NL"/>
          </a:p>
        </p:txBody>
      </p:sp>
      <p:sp>
        <p:nvSpPr>
          <p:cNvPr id="5" name="Tijdelijke aanduiding voor voettekst 4">
            <a:extLst>
              <a:ext uri="{FF2B5EF4-FFF2-40B4-BE49-F238E27FC236}">
                <a16:creationId xmlns:a16="http://schemas.microsoft.com/office/drawing/2014/main" id="{F177E23C-1025-4659-A47E-3BCED35DA83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C82945E-086F-4CA9-8838-ADAAE379A12C}"/>
              </a:ext>
            </a:extLst>
          </p:cNvPr>
          <p:cNvSpPr>
            <a:spLocks noGrp="1"/>
          </p:cNvSpPr>
          <p:nvPr>
            <p:ph type="sldNum" sz="quarter" idx="12"/>
          </p:nvPr>
        </p:nvSpPr>
        <p:spPr/>
        <p:txBody>
          <a:bodyPr/>
          <a:lstStyle/>
          <a:p>
            <a:fld id="{10CCC4D3-7D6A-4337-9059-8BD2001AE758}" type="slidenum">
              <a:rPr lang="nl-NL" smtClean="0"/>
              <a:t>‹nr.›</a:t>
            </a:fld>
            <a:endParaRPr lang="nl-NL"/>
          </a:p>
        </p:txBody>
      </p:sp>
    </p:spTree>
    <p:extLst>
      <p:ext uri="{BB962C8B-B14F-4D97-AF65-F5344CB8AC3E}">
        <p14:creationId xmlns:p14="http://schemas.microsoft.com/office/powerpoint/2010/main" val="503965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191D8-3832-4135-91C4-EE1D5CA9545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389D49F-E8AD-44F4-9D12-3CB3F3E2A77F}"/>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2AE4464-B0F2-40AB-82B3-D3DC7A4C976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5DA7D7E-3841-496C-8023-815C58BF8A49}"/>
              </a:ext>
            </a:extLst>
          </p:cNvPr>
          <p:cNvSpPr>
            <a:spLocks noGrp="1"/>
          </p:cNvSpPr>
          <p:nvPr>
            <p:ph type="dt" sz="half" idx="10"/>
          </p:nvPr>
        </p:nvSpPr>
        <p:spPr/>
        <p:txBody>
          <a:bodyPr/>
          <a:lstStyle/>
          <a:p>
            <a:fld id="{63F076F5-C802-41B0-B16E-4D4B71DA6E63}" type="datetimeFigureOut">
              <a:rPr lang="nl-NL" smtClean="0"/>
              <a:t>18-4-2022</a:t>
            </a:fld>
            <a:endParaRPr lang="nl-NL"/>
          </a:p>
        </p:txBody>
      </p:sp>
      <p:sp>
        <p:nvSpPr>
          <p:cNvPr id="6" name="Tijdelijke aanduiding voor voettekst 5">
            <a:extLst>
              <a:ext uri="{FF2B5EF4-FFF2-40B4-BE49-F238E27FC236}">
                <a16:creationId xmlns:a16="http://schemas.microsoft.com/office/drawing/2014/main" id="{7618151E-E0E7-420F-9339-6E129844BED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20F04B1-8AFF-49EF-AFD8-399BBED0ABCD}"/>
              </a:ext>
            </a:extLst>
          </p:cNvPr>
          <p:cNvSpPr>
            <a:spLocks noGrp="1"/>
          </p:cNvSpPr>
          <p:nvPr>
            <p:ph type="sldNum" sz="quarter" idx="12"/>
          </p:nvPr>
        </p:nvSpPr>
        <p:spPr/>
        <p:txBody>
          <a:bodyPr/>
          <a:lstStyle/>
          <a:p>
            <a:fld id="{10CCC4D3-7D6A-4337-9059-8BD2001AE758}" type="slidenum">
              <a:rPr lang="nl-NL" smtClean="0"/>
              <a:t>‹nr.›</a:t>
            </a:fld>
            <a:endParaRPr lang="nl-NL"/>
          </a:p>
        </p:txBody>
      </p:sp>
    </p:spTree>
    <p:extLst>
      <p:ext uri="{BB962C8B-B14F-4D97-AF65-F5344CB8AC3E}">
        <p14:creationId xmlns:p14="http://schemas.microsoft.com/office/powerpoint/2010/main" val="1409919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FADCB-76AC-4CB8-9A24-601735E9F747}"/>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D1060A5-BE3F-4CB2-836F-52D43230CC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BC101AF-4596-45A0-8865-07BD125472C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69F1F76-046E-41E8-89E7-1421B1D8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93967B9-4DBA-406A-B3C1-B3F8B13B906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FC0B803-3DD5-436A-B949-A465DAB4F7FA}"/>
              </a:ext>
            </a:extLst>
          </p:cNvPr>
          <p:cNvSpPr>
            <a:spLocks noGrp="1"/>
          </p:cNvSpPr>
          <p:nvPr>
            <p:ph type="dt" sz="half" idx="10"/>
          </p:nvPr>
        </p:nvSpPr>
        <p:spPr/>
        <p:txBody>
          <a:bodyPr/>
          <a:lstStyle/>
          <a:p>
            <a:fld id="{63F076F5-C802-41B0-B16E-4D4B71DA6E63}" type="datetimeFigureOut">
              <a:rPr lang="nl-NL" smtClean="0"/>
              <a:t>18-4-2022</a:t>
            </a:fld>
            <a:endParaRPr lang="nl-NL"/>
          </a:p>
        </p:txBody>
      </p:sp>
      <p:sp>
        <p:nvSpPr>
          <p:cNvPr id="8" name="Tijdelijke aanduiding voor voettekst 7">
            <a:extLst>
              <a:ext uri="{FF2B5EF4-FFF2-40B4-BE49-F238E27FC236}">
                <a16:creationId xmlns:a16="http://schemas.microsoft.com/office/drawing/2014/main" id="{8DFAD2A5-CECB-4673-8330-77B1727F4B80}"/>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9675BC7-3F53-4368-BB6D-A5206A53727E}"/>
              </a:ext>
            </a:extLst>
          </p:cNvPr>
          <p:cNvSpPr>
            <a:spLocks noGrp="1"/>
          </p:cNvSpPr>
          <p:nvPr>
            <p:ph type="sldNum" sz="quarter" idx="12"/>
          </p:nvPr>
        </p:nvSpPr>
        <p:spPr/>
        <p:txBody>
          <a:bodyPr/>
          <a:lstStyle/>
          <a:p>
            <a:fld id="{10CCC4D3-7D6A-4337-9059-8BD2001AE758}" type="slidenum">
              <a:rPr lang="nl-NL" smtClean="0"/>
              <a:t>‹nr.›</a:t>
            </a:fld>
            <a:endParaRPr lang="nl-NL"/>
          </a:p>
        </p:txBody>
      </p:sp>
    </p:spTree>
    <p:extLst>
      <p:ext uri="{BB962C8B-B14F-4D97-AF65-F5344CB8AC3E}">
        <p14:creationId xmlns:p14="http://schemas.microsoft.com/office/powerpoint/2010/main" val="2494130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892A74-891B-45D7-801C-1FD03B7B49DF}"/>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49D7E28-1B62-41D8-8D97-D71F3910736E}"/>
              </a:ext>
            </a:extLst>
          </p:cNvPr>
          <p:cNvSpPr>
            <a:spLocks noGrp="1"/>
          </p:cNvSpPr>
          <p:nvPr>
            <p:ph type="dt" sz="half" idx="10"/>
          </p:nvPr>
        </p:nvSpPr>
        <p:spPr/>
        <p:txBody>
          <a:bodyPr/>
          <a:lstStyle/>
          <a:p>
            <a:fld id="{63F076F5-C802-41B0-B16E-4D4B71DA6E63}" type="datetimeFigureOut">
              <a:rPr lang="nl-NL" smtClean="0"/>
              <a:t>18-4-2022</a:t>
            </a:fld>
            <a:endParaRPr lang="nl-NL"/>
          </a:p>
        </p:txBody>
      </p:sp>
      <p:sp>
        <p:nvSpPr>
          <p:cNvPr id="4" name="Tijdelijke aanduiding voor voettekst 3">
            <a:extLst>
              <a:ext uri="{FF2B5EF4-FFF2-40B4-BE49-F238E27FC236}">
                <a16:creationId xmlns:a16="http://schemas.microsoft.com/office/drawing/2014/main" id="{5E2EFBD3-82C8-4538-AA69-8CA6BB28BB9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D6B28D6-8FA9-4D33-B25B-4F6115217090}"/>
              </a:ext>
            </a:extLst>
          </p:cNvPr>
          <p:cNvSpPr>
            <a:spLocks noGrp="1"/>
          </p:cNvSpPr>
          <p:nvPr>
            <p:ph type="sldNum" sz="quarter" idx="12"/>
          </p:nvPr>
        </p:nvSpPr>
        <p:spPr/>
        <p:txBody>
          <a:bodyPr/>
          <a:lstStyle/>
          <a:p>
            <a:fld id="{10CCC4D3-7D6A-4337-9059-8BD2001AE758}" type="slidenum">
              <a:rPr lang="nl-NL" smtClean="0"/>
              <a:t>‹nr.›</a:t>
            </a:fld>
            <a:endParaRPr lang="nl-NL"/>
          </a:p>
        </p:txBody>
      </p:sp>
    </p:spTree>
    <p:extLst>
      <p:ext uri="{BB962C8B-B14F-4D97-AF65-F5344CB8AC3E}">
        <p14:creationId xmlns:p14="http://schemas.microsoft.com/office/powerpoint/2010/main" val="412546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4EC51AB-49E9-4DAD-A3B4-2921A20A132A}"/>
              </a:ext>
            </a:extLst>
          </p:cNvPr>
          <p:cNvSpPr>
            <a:spLocks noGrp="1"/>
          </p:cNvSpPr>
          <p:nvPr>
            <p:ph type="dt" sz="half" idx="10"/>
          </p:nvPr>
        </p:nvSpPr>
        <p:spPr/>
        <p:txBody>
          <a:bodyPr/>
          <a:lstStyle/>
          <a:p>
            <a:fld id="{63F076F5-C802-41B0-B16E-4D4B71DA6E63}" type="datetimeFigureOut">
              <a:rPr lang="nl-NL" smtClean="0"/>
              <a:t>18-4-2022</a:t>
            </a:fld>
            <a:endParaRPr lang="nl-NL"/>
          </a:p>
        </p:txBody>
      </p:sp>
      <p:sp>
        <p:nvSpPr>
          <p:cNvPr id="3" name="Tijdelijke aanduiding voor voettekst 2">
            <a:extLst>
              <a:ext uri="{FF2B5EF4-FFF2-40B4-BE49-F238E27FC236}">
                <a16:creationId xmlns:a16="http://schemas.microsoft.com/office/drawing/2014/main" id="{20D876F7-A555-4BFB-8159-4ADCE398730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300545CE-7568-4449-B3A7-4C169FD8BE01}"/>
              </a:ext>
            </a:extLst>
          </p:cNvPr>
          <p:cNvSpPr>
            <a:spLocks noGrp="1"/>
          </p:cNvSpPr>
          <p:nvPr>
            <p:ph type="sldNum" sz="quarter" idx="12"/>
          </p:nvPr>
        </p:nvSpPr>
        <p:spPr/>
        <p:txBody>
          <a:bodyPr/>
          <a:lstStyle/>
          <a:p>
            <a:fld id="{10CCC4D3-7D6A-4337-9059-8BD2001AE758}" type="slidenum">
              <a:rPr lang="nl-NL" smtClean="0"/>
              <a:t>‹nr.›</a:t>
            </a:fld>
            <a:endParaRPr lang="nl-NL"/>
          </a:p>
        </p:txBody>
      </p:sp>
    </p:spTree>
    <p:extLst>
      <p:ext uri="{BB962C8B-B14F-4D97-AF65-F5344CB8AC3E}">
        <p14:creationId xmlns:p14="http://schemas.microsoft.com/office/powerpoint/2010/main" val="3172735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E2A348-D7F8-4D76-89D2-D0444357CBC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78F9B87-CE46-4305-B912-9330331EFE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E47EF21F-EA0B-4C7D-A152-6E7BC00D40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A9D16030-DCF5-425E-8607-38E821229A89}"/>
              </a:ext>
            </a:extLst>
          </p:cNvPr>
          <p:cNvSpPr>
            <a:spLocks noGrp="1"/>
          </p:cNvSpPr>
          <p:nvPr>
            <p:ph type="dt" sz="half" idx="10"/>
          </p:nvPr>
        </p:nvSpPr>
        <p:spPr/>
        <p:txBody>
          <a:bodyPr/>
          <a:lstStyle/>
          <a:p>
            <a:fld id="{63F076F5-C802-41B0-B16E-4D4B71DA6E63}" type="datetimeFigureOut">
              <a:rPr lang="nl-NL" smtClean="0"/>
              <a:t>18-4-2022</a:t>
            </a:fld>
            <a:endParaRPr lang="nl-NL"/>
          </a:p>
        </p:txBody>
      </p:sp>
      <p:sp>
        <p:nvSpPr>
          <p:cNvPr id="6" name="Tijdelijke aanduiding voor voettekst 5">
            <a:extLst>
              <a:ext uri="{FF2B5EF4-FFF2-40B4-BE49-F238E27FC236}">
                <a16:creationId xmlns:a16="http://schemas.microsoft.com/office/drawing/2014/main" id="{12259549-1A5C-4753-8D45-D993E58AE0A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88424DB-FF85-436A-A88E-B64994396AA1}"/>
              </a:ext>
            </a:extLst>
          </p:cNvPr>
          <p:cNvSpPr>
            <a:spLocks noGrp="1"/>
          </p:cNvSpPr>
          <p:nvPr>
            <p:ph type="sldNum" sz="quarter" idx="12"/>
          </p:nvPr>
        </p:nvSpPr>
        <p:spPr/>
        <p:txBody>
          <a:bodyPr/>
          <a:lstStyle/>
          <a:p>
            <a:fld id="{10CCC4D3-7D6A-4337-9059-8BD2001AE758}" type="slidenum">
              <a:rPr lang="nl-NL" smtClean="0"/>
              <a:t>‹nr.›</a:t>
            </a:fld>
            <a:endParaRPr lang="nl-NL"/>
          </a:p>
        </p:txBody>
      </p:sp>
    </p:spTree>
    <p:extLst>
      <p:ext uri="{BB962C8B-B14F-4D97-AF65-F5344CB8AC3E}">
        <p14:creationId xmlns:p14="http://schemas.microsoft.com/office/powerpoint/2010/main" val="2060138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8E95FE-3E74-4001-8424-42D7D4BAE4E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CE8652A6-4197-4D93-B9E0-FF21C4331E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B6EA2C6-28E2-45B8-BA0B-1AADFF0E4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3EFEA1D-E24E-49F0-B31A-E88E08EF2A03}"/>
              </a:ext>
            </a:extLst>
          </p:cNvPr>
          <p:cNvSpPr>
            <a:spLocks noGrp="1"/>
          </p:cNvSpPr>
          <p:nvPr>
            <p:ph type="dt" sz="half" idx="10"/>
          </p:nvPr>
        </p:nvSpPr>
        <p:spPr/>
        <p:txBody>
          <a:bodyPr/>
          <a:lstStyle/>
          <a:p>
            <a:fld id="{63F076F5-C802-41B0-B16E-4D4B71DA6E63}" type="datetimeFigureOut">
              <a:rPr lang="nl-NL" smtClean="0"/>
              <a:t>18-4-2022</a:t>
            </a:fld>
            <a:endParaRPr lang="nl-NL"/>
          </a:p>
        </p:txBody>
      </p:sp>
      <p:sp>
        <p:nvSpPr>
          <p:cNvPr id="6" name="Tijdelijke aanduiding voor voettekst 5">
            <a:extLst>
              <a:ext uri="{FF2B5EF4-FFF2-40B4-BE49-F238E27FC236}">
                <a16:creationId xmlns:a16="http://schemas.microsoft.com/office/drawing/2014/main" id="{9572EE89-0176-498C-B576-C6491017045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21A71D5-3C49-4CFE-A0DB-5737DCD0D4AD}"/>
              </a:ext>
            </a:extLst>
          </p:cNvPr>
          <p:cNvSpPr>
            <a:spLocks noGrp="1"/>
          </p:cNvSpPr>
          <p:nvPr>
            <p:ph type="sldNum" sz="quarter" idx="12"/>
          </p:nvPr>
        </p:nvSpPr>
        <p:spPr/>
        <p:txBody>
          <a:bodyPr/>
          <a:lstStyle/>
          <a:p>
            <a:fld id="{10CCC4D3-7D6A-4337-9059-8BD2001AE758}" type="slidenum">
              <a:rPr lang="nl-NL" smtClean="0"/>
              <a:t>‹nr.›</a:t>
            </a:fld>
            <a:endParaRPr lang="nl-NL"/>
          </a:p>
        </p:txBody>
      </p:sp>
    </p:spTree>
    <p:extLst>
      <p:ext uri="{BB962C8B-B14F-4D97-AF65-F5344CB8AC3E}">
        <p14:creationId xmlns:p14="http://schemas.microsoft.com/office/powerpoint/2010/main" val="3628477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642F9CB-B293-49BF-943E-807038886C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B132DD2-487A-4293-B0FC-BBD3563EAC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D79E5EB-4B6D-4962-8B72-B71E7CCB41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076F5-C802-41B0-B16E-4D4B71DA6E63}" type="datetimeFigureOut">
              <a:rPr lang="nl-NL" smtClean="0"/>
              <a:t>18-4-2022</a:t>
            </a:fld>
            <a:endParaRPr lang="nl-NL"/>
          </a:p>
        </p:txBody>
      </p:sp>
      <p:sp>
        <p:nvSpPr>
          <p:cNvPr id="5" name="Tijdelijke aanduiding voor voettekst 4">
            <a:extLst>
              <a:ext uri="{FF2B5EF4-FFF2-40B4-BE49-F238E27FC236}">
                <a16:creationId xmlns:a16="http://schemas.microsoft.com/office/drawing/2014/main" id="{449F7043-FD7E-4291-ACA2-D24DC791DF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87FDE12-9F27-4652-8AD9-E420A1CCB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CC4D3-7D6A-4337-9059-8BD2001AE758}" type="slidenum">
              <a:rPr lang="nl-NL" smtClean="0"/>
              <a:t>‹nr.›</a:t>
            </a:fld>
            <a:endParaRPr lang="nl-NL"/>
          </a:p>
        </p:txBody>
      </p:sp>
    </p:spTree>
    <p:extLst>
      <p:ext uri="{BB962C8B-B14F-4D97-AF65-F5344CB8AC3E}">
        <p14:creationId xmlns:p14="http://schemas.microsoft.com/office/powerpoint/2010/main" val="1651064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1041621"/>
            <a:ext cx="9238434" cy="86138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2285999"/>
            <a:ext cx="9238434" cy="3810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B96D9F-562A-496F-A530-A561994DC5EF}"/>
              </a:ext>
            </a:extLst>
          </p:cNvPr>
          <p:cNvSpPr>
            <a:spLocks noGrp="1"/>
          </p:cNvSpPr>
          <p:nvPr>
            <p:ph type="dt" sz="half" idx="2"/>
          </p:nvPr>
        </p:nvSpPr>
        <p:spPr>
          <a:xfrm rot="5400000">
            <a:off x="10471087" y="4891318"/>
            <a:ext cx="2673295"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3C2B07E4-CDF9-4C88-A2F3-04620E58224D}" type="datetimeFigureOut">
              <a:rPr lang="en-US" smtClean="0"/>
              <a:pPr/>
              <a:t>4/18/2022</a:t>
            </a:fld>
            <a:endParaRPr lang="en-US" dirty="0"/>
          </a:p>
        </p:txBody>
      </p:sp>
      <p:sp>
        <p:nvSpPr>
          <p:cNvPr id="5" name="Footer Placeholder 4">
            <a:extLst>
              <a:ext uri="{FF2B5EF4-FFF2-40B4-BE49-F238E27FC236}">
                <a16:creationId xmlns:a16="http://schemas.microsoft.com/office/drawing/2014/main" id="{CC3060FE-AAC3-4FAE-9EB4-BCAE72D95670}"/>
              </a:ext>
            </a:extLst>
          </p:cNvPr>
          <p:cNvSpPr>
            <a:spLocks noGrp="1"/>
          </p:cNvSpPr>
          <p:nvPr>
            <p:ph type="ftr" sz="quarter" idx="3"/>
          </p:nvPr>
        </p:nvSpPr>
        <p:spPr>
          <a:xfrm rot="5400000">
            <a:off x="10473021" y="1609893"/>
            <a:ext cx="2669427" cy="365125"/>
          </a:xfrm>
          <a:prstGeom prst="rect">
            <a:avLst/>
          </a:prstGeom>
        </p:spPr>
        <p:txBody>
          <a:bodyPr vert="horz" lIns="91440" tIns="45720" rIns="91440" bIns="45720" rtlCol="0" anchor="ctr"/>
          <a:lstStyle>
            <a:lvl1pPr algn="r">
              <a:defRPr sz="7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492908" y="32198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pPr/>
              <a:t>‹nr.›</a:t>
            </a:fld>
            <a:endParaRPr lang="en-US"/>
          </a:p>
        </p:txBody>
      </p:sp>
    </p:spTree>
    <p:extLst>
      <p:ext uri="{BB962C8B-B14F-4D97-AF65-F5344CB8AC3E}">
        <p14:creationId xmlns:p14="http://schemas.microsoft.com/office/powerpoint/2010/main" val="3886043874"/>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2" r:id="rId6"/>
    <p:sldLayoutId id="2147483728" r:id="rId7"/>
    <p:sldLayoutId id="2147483729" r:id="rId8"/>
    <p:sldLayoutId id="2147483730" r:id="rId9"/>
    <p:sldLayoutId id="2147483731" r:id="rId10"/>
    <p:sldLayoutId id="2147483733" r:id="rId11"/>
  </p:sldLayoutIdLst>
  <p:txStyles>
    <p:title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p:titleStyle>
    <p:body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gif"/><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30.jpeg"/><Relationship Id="rId7" Type="http://schemas.openxmlformats.org/officeDocument/2006/relationships/image" Target="../media/image4.png"/><Relationship Id="rId12" Type="http://schemas.openxmlformats.org/officeDocument/2006/relationships/image" Target="../media/image37.png"/><Relationship Id="rId2"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image" Target="../media/image2.png"/><Relationship Id="rId11" Type="http://schemas.openxmlformats.org/officeDocument/2006/relationships/image" Target="../media/image36.svg"/><Relationship Id="rId5" Type="http://schemas.openxmlformats.org/officeDocument/2006/relationships/image" Target="../media/image32.jpe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31.jpeg"/><Relationship Id="rId9" Type="http://schemas.openxmlformats.org/officeDocument/2006/relationships/image" Target="../media/image34.svg"/><Relationship Id="rId1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2.jpeg"/><Relationship Id="rId7" Type="http://schemas.openxmlformats.org/officeDocument/2006/relationships/image" Target="../media/image44.jpeg"/><Relationship Id="rId12" Type="http://schemas.openxmlformats.org/officeDocument/2006/relationships/image" Target="../media/image49.png"/><Relationship Id="rId2" Type="http://schemas.openxmlformats.org/officeDocument/2006/relationships/image" Target="../media/image41.jpeg"/><Relationship Id="rId1" Type="http://schemas.openxmlformats.org/officeDocument/2006/relationships/slideLayout" Target="../slideLayouts/slideLayout13.xml"/><Relationship Id="rId6" Type="http://schemas.openxmlformats.org/officeDocument/2006/relationships/image" Target="../media/image4.png"/><Relationship Id="rId11" Type="http://schemas.openxmlformats.org/officeDocument/2006/relationships/image" Target="../media/image48.svg"/><Relationship Id="rId5" Type="http://schemas.openxmlformats.org/officeDocument/2006/relationships/image" Target="../media/image2.pn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3.jpeg"/><Relationship Id="rId9" Type="http://schemas.openxmlformats.org/officeDocument/2006/relationships/image" Target="../media/image46.svg"/><Relationship Id="rId1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54.jpeg"/><Relationship Id="rId7" Type="http://schemas.openxmlformats.org/officeDocument/2006/relationships/image" Target="../media/image4.png"/><Relationship Id="rId12" Type="http://schemas.openxmlformats.org/officeDocument/2006/relationships/image" Target="../media/image37.png"/><Relationship Id="rId2" Type="http://schemas.openxmlformats.org/officeDocument/2006/relationships/image" Target="../media/image53.jpeg"/><Relationship Id="rId1" Type="http://schemas.openxmlformats.org/officeDocument/2006/relationships/slideLayout" Target="../slideLayouts/slideLayout13.xml"/><Relationship Id="rId6" Type="http://schemas.openxmlformats.org/officeDocument/2006/relationships/image" Target="../media/image2.png"/><Relationship Id="rId11" Type="http://schemas.openxmlformats.org/officeDocument/2006/relationships/image" Target="../media/image48.svg"/><Relationship Id="rId5" Type="http://schemas.openxmlformats.org/officeDocument/2006/relationships/image" Target="../media/image56.jpeg"/><Relationship Id="rId15" Type="http://schemas.openxmlformats.org/officeDocument/2006/relationships/image" Target="../media/image40.svg"/><Relationship Id="rId10" Type="http://schemas.openxmlformats.org/officeDocument/2006/relationships/image" Target="../media/image47.png"/><Relationship Id="rId4" Type="http://schemas.openxmlformats.org/officeDocument/2006/relationships/image" Target="../media/image55.jpeg"/><Relationship Id="rId9" Type="http://schemas.openxmlformats.org/officeDocument/2006/relationships/image" Target="../media/image34.svg"/><Relationship Id="rId14"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58.jpeg"/><Relationship Id="rId7" Type="http://schemas.openxmlformats.org/officeDocument/2006/relationships/image" Target="../media/image4.png"/><Relationship Id="rId12" Type="http://schemas.openxmlformats.org/officeDocument/2006/relationships/image" Target="../media/image37.png"/><Relationship Id="rId2" Type="http://schemas.openxmlformats.org/officeDocument/2006/relationships/image" Target="../media/image57.jpeg"/><Relationship Id="rId1" Type="http://schemas.openxmlformats.org/officeDocument/2006/relationships/slideLayout" Target="../slideLayouts/slideLayout13.xml"/><Relationship Id="rId6" Type="http://schemas.openxmlformats.org/officeDocument/2006/relationships/image" Target="../media/image2.png"/><Relationship Id="rId11" Type="http://schemas.openxmlformats.org/officeDocument/2006/relationships/image" Target="../media/image36.svg"/><Relationship Id="rId5" Type="http://schemas.openxmlformats.org/officeDocument/2006/relationships/image" Target="../media/image60.jpe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59.jpeg"/><Relationship Id="rId9" Type="http://schemas.openxmlformats.org/officeDocument/2006/relationships/image" Target="../media/image34.svg"/><Relationship Id="rId14" Type="http://schemas.openxmlformats.org/officeDocument/2006/relationships/image" Target="../media/image39.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62.png"/><Relationship Id="rId7" Type="http://schemas.openxmlformats.org/officeDocument/2006/relationships/image" Target="../media/image4.png"/><Relationship Id="rId12" Type="http://schemas.openxmlformats.org/officeDocument/2006/relationships/image" Target="../media/image37.png"/><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2.png"/><Relationship Id="rId11" Type="http://schemas.openxmlformats.org/officeDocument/2006/relationships/image" Target="../media/image36.svg"/><Relationship Id="rId5" Type="http://schemas.openxmlformats.org/officeDocument/2006/relationships/image" Target="../media/image64.pn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63.png"/><Relationship Id="rId9" Type="http://schemas.openxmlformats.org/officeDocument/2006/relationships/image" Target="../media/image34.svg"/><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6.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jp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72.jpeg"/></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ONGRES-FRANS_2020_LOGO">
            <a:extLst>
              <a:ext uri="{FF2B5EF4-FFF2-40B4-BE49-F238E27FC236}">
                <a16:creationId xmlns:a16="http://schemas.microsoft.com/office/drawing/2014/main" id="{57EF04DD-FDE0-4FCD-992A-6B6F1573D15A}"/>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7495" b="3942"/>
          <a:stretch/>
        </p:blipFill>
        <p:spPr bwMode="auto">
          <a:xfrm>
            <a:off x="20" y="1571"/>
            <a:ext cx="12191980" cy="6856429"/>
          </a:xfrm>
          <a:prstGeom prst="rect">
            <a:avLst/>
          </a:prstGeom>
          <a:solidFill>
            <a:schemeClr val="accent3">
              <a:lumMod val="40000"/>
              <a:lumOff val="60000"/>
            </a:schemeClr>
          </a:solidFill>
        </p:spPr>
      </p:pic>
      <p:sp useBgFill="1">
        <p:nvSpPr>
          <p:cNvPr id="73" name="Oval 72">
            <a:extLst>
              <a:ext uri="{FF2B5EF4-FFF2-40B4-BE49-F238E27FC236}">
                <a16:creationId xmlns:a16="http://schemas.microsoft.com/office/drawing/2014/main" id="{07F1F8E1-08C9-4C32-8CD0-F0DEB4448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1197" y="1114197"/>
            <a:ext cx="4629606" cy="46296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A677FC0-A1E8-4D8F-B39C-34B760F807F5}"/>
              </a:ext>
            </a:extLst>
          </p:cNvPr>
          <p:cNvSpPr>
            <a:spLocks noGrp="1"/>
          </p:cNvSpPr>
          <p:nvPr>
            <p:ph type="ctrTitle"/>
          </p:nvPr>
        </p:nvSpPr>
        <p:spPr>
          <a:xfrm>
            <a:off x="4328160" y="1806138"/>
            <a:ext cx="3535679" cy="850553"/>
          </a:xfrm>
        </p:spPr>
        <p:txBody>
          <a:bodyPr anchor="b">
            <a:normAutofit/>
          </a:bodyPr>
          <a:lstStyle/>
          <a:p>
            <a:pPr algn="ctr"/>
            <a:r>
              <a:rPr lang="nl-NL" sz="4400" b="0" dirty="0"/>
              <a:t>PUB QUIZ</a:t>
            </a:r>
            <a:endParaRPr lang="nl-NL" b="0" dirty="0"/>
          </a:p>
        </p:txBody>
      </p:sp>
      <p:sp>
        <p:nvSpPr>
          <p:cNvPr id="3" name="Ondertitel 2">
            <a:extLst>
              <a:ext uri="{FF2B5EF4-FFF2-40B4-BE49-F238E27FC236}">
                <a16:creationId xmlns:a16="http://schemas.microsoft.com/office/drawing/2014/main" id="{A1443D99-B6B7-4FE3-AECD-E0BB17002F56}"/>
              </a:ext>
            </a:extLst>
          </p:cNvPr>
          <p:cNvSpPr>
            <a:spLocks noGrp="1"/>
          </p:cNvSpPr>
          <p:nvPr>
            <p:ph type="subTitle" idx="1"/>
          </p:nvPr>
        </p:nvSpPr>
        <p:spPr>
          <a:xfrm>
            <a:off x="4572000" y="4249360"/>
            <a:ext cx="3048000" cy="877585"/>
          </a:xfrm>
        </p:spPr>
        <p:txBody>
          <a:bodyPr>
            <a:normAutofit/>
          </a:bodyPr>
          <a:lstStyle/>
          <a:p>
            <a:pPr algn="ctr"/>
            <a:r>
              <a:rPr lang="nl-NL" sz="2800" b="1" dirty="0"/>
              <a:t>2022</a:t>
            </a:r>
          </a:p>
        </p:txBody>
      </p:sp>
      <p:cxnSp>
        <p:nvCxnSpPr>
          <p:cNvPr id="75" name="Straight Connector 74">
            <a:extLst>
              <a:ext uri="{FF2B5EF4-FFF2-40B4-BE49-F238E27FC236}">
                <a16:creationId xmlns:a16="http://schemas.microsoft.com/office/drawing/2014/main" id="{414C5C93-B9E9-4392-ADCF-ABF21209DD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10423" y="396058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Afbeelding 4">
            <a:extLst>
              <a:ext uri="{FF2B5EF4-FFF2-40B4-BE49-F238E27FC236}">
                <a16:creationId xmlns:a16="http://schemas.microsoft.com/office/drawing/2014/main" id="{2F51DE15-9800-4A8F-947A-85BF03B483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4048" y="3169466"/>
            <a:ext cx="4043903" cy="348523"/>
          </a:xfrm>
          <a:prstGeom prst="rect">
            <a:avLst/>
          </a:prstGeom>
        </p:spPr>
      </p:pic>
    </p:spTree>
    <p:extLst>
      <p:ext uri="{BB962C8B-B14F-4D97-AF65-F5344CB8AC3E}">
        <p14:creationId xmlns:p14="http://schemas.microsoft.com/office/powerpoint/2010/main" val="343243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7218290-08E7-4AB8-8549-F625B01F0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0C429C6-2387-48F6-93E2-B9CB81406E45}"/>
              </a:ext>
            </a:extLst>
          </p:cNvPr>
          <p:cNvSpPr>
            <a:spLocks noGrp="1"/>
          </p:cNvSpPr>
          <p:nvPr>
            <p:ph type="title"/>
          </p:nvPr>
        </p:nvSpPr>
        <p:spPr>
          <a:xfrm>
            <a:off x="618976" y="402175"/>
            <a:ext cx="6722728" cy="2283876"/>
          </a:xfrm>
        </p:spPr>
        <p:txBody>
          <a:bodyPr>
            <a:noAutofit/>
          </a:bodyPr>
          <a:lstStyle/>
          <a:p>
            <a:pPr>
              <a:lnSpc>
                <a:spcPct val="110000"/>
              </a:lnSpc>
            </a:pPr>
            <a:r>
              <a:rPr lang="nl-NL" sz="3200" dirty="0" err="1">
                <a:solidFill>
                  <a:srgbClr val="FF0000"/>
                </a:solidFill>
              </a:rPr>
              <a:t>Huitième</a:t>
            </a:r>
            <a:r>
              <a:rPr lang="nl-NL" sz="3200" dirty="0">
                <a:solidFill>
                  <a:srgbClr val="FF0000"/>
                </a:solidFill>
              </a:rPr>
              <a:t> question</a:t>
            </a:r>
            <a:br>
              <a:rPr lang="nl-NL" sz="2000" dirty="0"/>
            </a:br>
            <a:br>
              <a:rPr lang="nl-NL" sz="2000" dirty="0"/>
            </a:br>
            <a:r>
              <a:rPr lang="nl-NL" sz="2000" dirty="0" err="1">
                <a:solidFill>
                  <a:srgbClr val="002060"/>
                </a:solidFill>
              </a:rPr>
              <a:t>Quelle</a:t>
            </a:r>
            <a:r>
              <a:rPr lang="nl-NL" sz="2000" dirty="0">
                <a:solidFill>
                  <a:srgbClr val="002060"/>
                </a:solidFill>
              </a:rPr>
              <a:t> </a:t>
            </a:r>
            <a:r>
              <a:rPr lang="nl-NL" sz="2000" dirty="0" err="1">
                <a:solidFill>
                  <a:srgbClr val="002060"/>
                </a:solidFill>
              </a:rPr>
              <a:t>est</a:t>
            </a:r>
            <a:r>
              <a:rPr lang="nl-NL" sz="2000" dirty="0">
                <a:solidFill>
                  <a:srgbClr val="002060"/>
                </a:solidFill>
              </a:rPr>
              <a:t> </a:t>
            </a:r>
            <a:r>
              <a:rPr lang="nl-NL" sz="2000" dirty="0" err="1">
                <a:solidFill>
                  <a:srgbClr val="002060"/>
                </a:solidFill>
              </a:rPr>
              <a:t>l’origine</a:t>
            </a:r>
            <a:r>
              <a:rPr lang="nl-NL" sz="2000" dirty="0">
                <a:solidFill>
                  <a:srgbClr val="002060"/>
                </a:solidFill>
              </a:rPr>
              <a:t> du </a:t>
            </a:r>
            <a:r>
              <a:rPr lang="nl-NL" sz="2000" i="1" dirty="0">
                <a:solidFill>
                  <a:srgbClr val="002060"/>
                </a:solidFill>
              </a:rPr>
              <a:t>H ASPIRÉ,</a:t>
            </a:r>
            <a:r>
              <a:rPr lang="nl-NL" sz="2000" dirty="0">
                <a:solidFill>
                  <a:srgbClr val="002060"/>
                </a:solidFill>
              </a:rPr>
              <a:t> Comme par </a:t>
            </a:r>
            <a:r>
              <a:rPr lang="nl-NL" sz="2000" dirty="0" err="1">
                <a:solidFill>
                  <a:srgbClr val="002060"/>
                </a:solidFill>
              </a:rPr>
              <a:t>exemple</a:t>
            </a:r>
            <a:r>
              <a:rPr lang="nl-NL" sz="2000" dirty="0">
                <a:solidFill>
                  <a:srgbClr val="002060"/>
                </a:solidFill>
              </a:rPr>
              <a:t> dans les mots: </a:t>
            </a:r>
            <a:br>
              <a:rPr lang="nl-NL" sz="2000" dirty="0">
                <a:solidFill>
                  <a:srgbClr val="002060"/>
                </a:solidFill>
              </a:rPr>
            </a:br>
            <a:r>
              <a:rPr lang="nl-NL" sz="2000" i="1" dirty="0">
                <a:solidFill>
                  <a:srgbClr val="002060"/>
                </a:solidFill>
              </a:rPr>
              <a:t>la </a:t>
            </a:r>
            <a:r>
              <a:rPr lang="nl-NL" sz="2000" i="1" dirty="0" err="1">
                <a:solidFill>
                  <a:srgbClr val="002060"/>
                </a:solidFill>
              </a:rPr>
              <a:t>haine</a:t>
            </a:r>
            <a:r>
              <a:rPr lang="nl-NL" sz="2000" i="1" dirty="0">
                <a:solidFill>
                  <a:srgbClr val="002060"/>
                </a:solidFill>
              </a:rPr>
              <a:t> &amp; </a:t>
            </a:r>
            <a:r>
              <a:rPr lang="nl-NL" sz="2000" i="1" dirty="0" err="1">
                <a:solidFill>
                  <a:srgbClr val="002060"/>
                </a:solidFill>
              </a:rPr>
              <a:t>le</a:t>
            </a:r>
            <a:r>
              <a:rPr lang="nl-NL" sz="2000" i="1" dirty="0">
                <a:solidFill>
                  <a:srgbClr val="002060"/>
                </a:solidFill>
              </a:rPr>
              <a:t> </a:t>
            </a:r>
            <a:r>
              <a:rPr lang="nl-NL" sz="2000" i="1" dirty="0" err="1">
                <a:solidFill>
                  <a:srgbClr val="002060"/>
                </a:solidFill>
              </a:rPr>
              <a:t>hasard</a:t>
            </a:r>
            <a:r>
              <a:rPr lang="nl-NL" sz="2000" dirty="0">
                <a:solidFill>
                  <a:srgbClr val="002060"/>
                </a:solidFill>
              </a:rPr>
              <a:t>? </a:t>
            </a:r>
          </a:p>
        </p:txBody>
      </p:sp>
      <p:sp>
        <p:nvSpPr>
          <p:cNvPr id="3" name="Tijdelijke aanduiding voor inhoud 2">
            <a:extLst>
              <a:ext uri="{FF2B5EF4-FFF2-40B4-BE49-F238E27FC236}">
                <a16:creationId xmlns:a16="http://schemas.microsoft.com/office/drawing/2014/main" id="{3D0C2DDE-C5DA-4772-AE29-436B78FF1903}"/>
              </a:ext>
            </a:extLst>
          </p:cNvPr>
          <p:cNvSpPr>
            <a:spLocks noGrp="1"/>
          </p:cNvSpPr>
          <p:nvPr>
            <p:ph idx="1"/>
          </p:nvPr>
        </p:nvSpPr>
        <p:spPr>
          <a:xfrm>
            <a:off x="583261" y="3209372"/>
            <a:ext cx="5920369" cy="3151908"/>
          </a:xfrm>
        </p:spPr>
        <p:txBody>
          <a:bodyPr>
            <a:normAutofit fontScale="32500" lnSpcReduction="20000"/>
          </a:bodyPr>
          <a:lstStyle/>
          <a:p>
            <a:pPr marL="0" indent="0" rtl="0">
              <a:spcBef>
                <a:spcPts val="0"/>
              </a:spcBef>
              <a:spcAft>
                <a:spcPts val="1000"/>
              </a:spcAft>
              <a:buNone/>
            </a:pPr>
            <a:r>
              <a:rPr lang="nl-NL" sz="6200" dirty="0">
                <a:solidFill>
                  <a:srgbClr val="002060"/>
                </a:solidFill>
              </a:rPr>
              <a:t>a.)  Ce </a:t>
            </a:r>
            <a:r>
              <a:rPr lang="nl-NL" sz="6200" dirty="0" err="1">
                <a:solidFill>
                  <a:srgbClr val="002060"/>
                </a:solidFill>
              </a:rPr>
              <a:t>sont</a:t>
            </a:r>
            <a:r>
              <a:rPr lang="nl-NL" sz="6200" dirty="0">
                <a:solidFill>
                  <a:srgbClr val="002060"/>
                </a:solidFill>
              </a:rPr>
              <a:t> des </a:t>
            </a:r>
            <a:r>
              <a:rPr lang="nl-NL" sz="6200" dirty="0" err="1">
                <a:solidFill>
                  <a:srgbClr val="002060"/>
                </a:solidFill>
              </a:rPr>
              <a:t>emprunts</a:t>
            </a:r>
            <a:r>
              <a:rPr lang="nl-NL" sz="6200" dirty="0">
                <a:solidFill>
                  <a:srgbClr val="002060"/>
                </a:solidFill>
              </a:rPr>
              <a:t> de l’ </a:t>
            </a:r>
            <a:r>
              <a:rPr lang="nl-NL" sz="6200" dirty="0" err="1">
                <a:solidFill>
                  <a:srgbClr val="002060"/>
                </a:solidFill>
              </a:rPr>
              <a:t>anglais</a:t>
            </a:r>
            <a:r>
              <a:rPr lang="nl-NL" sz="6200" dirty="0">
                <a:solidFill>
                  <a:srgbClr val="002060"/>
                </a:solidFill>
              </a:rPr>
              <a:t>. </a:t>
            </a:r>
          </a:p>
          <a:p>
            <a:pPr marL="0" indent="0" rtl="0">
              <a:spcBef>
                <a:spcPts val="0"/>
              </a:spcBef>
              <a:spcAft>
                <a:spcPts val="1000"/>
              </a:spcAft>
              <a:buNone/>
            </a:pPr>
            <a:endParaRPr lang="nl-NL" sz="6200" dirty="0">
              <a:solidFill>
                <a:srgbClr val="002060"/>
              </a:solidFill>
            </a:endParaRPr>
          </a:p>
          <a:p>
            <a:pPr marL="0" indent="0" rtl="0">
              <a:spcBef>
                <a:spcPts val="0"/>
              </a:spcBef>
              <a:spcAft>
                <a:spcPts val="1000"/>
              </a:spcAft>
              <a:buNone/>
            </a:pPr>
            <a:r>
              <a:rPr lang="nl-NL" sz="6200" dirty="0">
                <a:solidFill>
                  <a:srgbClr val="002060"/>
                </a:solidFill>
              </a:rPr>
              <a:t>b.)  </a:t>
            </a:r>
            <a:r>
              <a:rPr lang="nl-NL" sz="6200" dirty="0" err="1">
                <a:solidFill>
                  <a:srgbClr val="002060"/>
                </a:solidFill>
              </a:rPr>
              <a:t>Il</a:t>
            </a:r>
            <a:r>
              <a:rPr lang="nl-NL" sz="6200" dirty="0">
                <a:solidFill>
                  <a:srgbClr val="002060"/>
                </a:solidFill>
              </a:rPr>
              <a:t> y  a des mots avec H </a:t>
            </a:r>
            <a:r>
              <a:rPr lang="nl-NL" sz="6200" dirty="0" err="1">
                <a:solidFill>
                  <a:srgbClr val="002060"/>
                </a:solidFill>
              </a:rPr>
              <a:t>aspiré</a:t>
            </a:r>
            <a:r>
              <a:rPr lang="nl-NL" sz="6200" dirty="0">
                <a:solidFill>
                  <a:srgbClr val="002060"/>
                </a:solidFill>
              </a:rPr>
              <a:t> </a:t>
            </a:r>
            <a:r>
              <a:rPr lang="nl-NL" sz="6200" dirty="0" err="1">
                <a:solidFill>
                  <a:srgbClr val="002060"/>
                </a:solidFill>
              </a:rPr>
              <a:t>grâce</a:t>
            </a:r>
            <a:r>
              <a:rPr lang="nl-NL" sz="6200" dirty="0">
                <a:solidFill>
                  <a:srgbClr val="002060"/>
                </a:solidFill>
              </a:rPr>
              <a:t> à </a:t>
            </a:r>
            <a:r>
              <a:rPr lang="nl-NL" sz="6200" dirty="0" err="1">
                <a:solidFill>
                  <a:srgbClr val="002060"/>
                </a:solidFill>
              </a:rPr>
              <a:t>l’influence</a:t>
            </a:r>
            <a:r>
              <a:rPr lang="nl-NL" sz="6200" dirty="0">
                <a:solidFill>
                  <a:srgbClr val="002060"/>
                </a:solidFill>
              </a:rPr>
              <a:t> du </a:t>
            </a:r>
            <a:r>
              <a:rPr lang="nl-NL" sz="6200" dirty="0" err="1">
                <a:solidFill>
                  <a:srgbClr val="002060"/>
                </a:solidFill>
              </a:rPr>
              <a:t>Germanique</a:t>
            </a:r>
            <a:r>
              <a:rPr lang="nl-NL" sz="6200" dirty="0">
                <a:solidFill>
                  <a:srgbClr val="002060"/>
                </a:solidFill>
              </a:rPr>
              <a:t> à </a:t>
            </a:r>
            <a:r>
              <a:rPr lang="nl-NL" sz="6200" dirty="0" err="1">
                <a:solidFill>
                  <a:srgbClr val="002060"/>
                </a:solidFill>
              </a:rPr>
              <a:t>partir</a:t>
            </a:r>
            <a:r>
              <a:rPr lang="nl-NL" sz="6200" dirty="0">
                <a:solidFill>
                  <a:srgbClr val="002060"/>
                </a:solidFill>
              </a:rPr>
              <a:t> du </a:t>
            </a:r>
            <a:r>
              <a:rPr lang="nl-NL" sz="6200" dirty="0" err="1">
                <a:solidFill>
                  <a:srgbClr val="002060"/>
                </a:solidFill>
              </a:rPr>
              <a:t>cinquième</a:t>
            </a:r>
            <a:r>
              <a:rPr lang="nl-NL" sz="6200" dirty="0">
                <a:solidFill>
                  <a:srgbClr val="002060"/>
                </a:solidFill>
              </a:rPr>
              <a:t> siècle.</a:t>
            </a:r>
          </a:p>
          <a:p>
            <a:pPr marL="0" indent="0" rtl="0">
              <a:spcBef>
                <a:spcPts val="0"/>
              </a:spcBef>
              <a:spcAft>
                <a:spcPts val="1000"/>
              </a:spcAft>
              <a:buNone/>
            </a:pPr>
            <a:endParaRPr lang="nl-NL" sz="6200" dirty="0">
              <a:solidFill>
                <a:srgbClr val="002060"/>
              </a:solidFill>
            </a:endParaRPr>
          </a:p>
          <a:p>
            <a:pPr marL="0" indent="0" rtl="0">
              <a:spcBef>
                <a:spcPts val="0"/>
              </a:spcBef>
              <a:spcAft>
                <a:spcPts val="1000"/>
              </a:spcAft>
              <a:buNone/>
            </a:pPr>
            <a:r>
              <a:rPr lang="nl-NL" sz="6200" dirty="0">
                <a:solidFill>
                  <a:srgbClr val="002060"/>
                </a:solidFill>
              </a:rPr>
              <a:t>c.) C’est </a:t>
            </a:r>
            <a:r>
              <a:rPr lang="nl-NL" sz="6200" dirty="0" err="1">
                <a:solidFill>
                  <a:srgbClr val="002060"/>
                </a:solidFill>
              </a:rPr>
              <a:t>un</a:t>
            </a:r>
            <a:r>
              <a:rPr lang="nl-NL" sz="6200" dirty="0">
                <a:solidFill>
                  <a:srgbClr val="002060"/>
                </a:solidFill>
              </a:rPr>
              <a:t> </a:t>
            </a:r>
            <a:r>
              <a:rPr lang="nl-NL" sz="6200" dirty="0" err="1">
                <a:solidFill>
                  <a:srgbClr val="002060"/>
                </a:solidFill>
              </a:rPr>
              <a:t>résultat</a:t>
            </a:r>
            <a:r>
              <a:rPr lang="nl-NL" sz="6200" dirty="0">
                <a:solidFill>
                  <a:srgbClr val="002060"/>
                </a:solidFill>
              </a:rPr>
              <a:t> du </a:t>
            </a:r>
            <a:r>
              <a:rPr lang="nl-NL" sz="6200" dirty="0" err="1">
                <a:solidFill>
                  <a:srgbClr val="002060"/>
                </a:solidFill>
              </a:rPr>
              <a:t>latin</a:t>
            </a:r>
            <a:r>
              <a:rPr lang="nl-NL" sz="6200" dirty="0">
                <a:solidFill>
                  <a:srgbClr val="002060"/>
                </a:solidFill>
              </a:rPr>
              <a:t> </a:t>
            </a:r>
            <a:r>
              <a:rPr lang="nl-NL" sz="6200" dirty="0" err="1">
                <a:solidFill>
                  <a:srgbClr val="002060"/>
                </a:solidFill>
              </a:rPr>
              <a:t>qui</a:t>
            </a:r>
            <a:r>
              <a:rPr lang="nl-NL" sz="6200" dirty="0">
                <a:solidFill>
                  <a:srgbClr val="002060"/>
                </a:solidFill>
              </a:rPr>
              <a:t> a </a:t>
            </a:r>
            <a:r>
              <a:rPr lang="nl-NL" sz="6200" dirty="0" err="1">
                <a:solidFill>
                  <a:srgbClr val="002060"/>
                </a:solidFill>
              </a:rPr>
              <a:t>influencé</a:t>
            </a:r>
            <a:r>
              <a:rPr lang="nl-NL" sz="6200" dirty="0">
                <a:solidFill>
                  <a:srgbClr val="002060"/>
                </a:solidFill>
              </a:rPr>
              <a:t> </a:t>
            </a:r>
            <a:r>
              <a:rPr lang="nl-NL" sz="6200" dirty="0" err="1">
                <a:solidFill>
                  <a:srgbClr val="002060"/>
                </a:solidFill>
              </a:rPr>
              <a:t>le</a:t>
            </a:r>
            <a:r>
              <a:rPr lang="nl-NL" sz="6200" dirty="0">
                <a:solidFill>
                  <a:srgbClr val="002060"/>
                </a:solidFill>
              </a:rPr>
              <a:t> </a:t>
            </a:r>
            <a:r>
              <a:rPr lang="nl-NL" sz="6200" dirty="0" err="1">
                <a:solidFill>
                  <a:srgbClr val="002060"/>
                </a:solidFill>
              </a:rPr>
              <a:t>français</a:t>
            </a:r>
            <a:r>
              <a:rPr lang="nl-NL" sz="6200" dirty="0">
                <a:solidFill>
                  <a:srgbClr val="002060"/>
                </a:solidFill>
              </a:rPr>
              <a:t>, </a:t>
            </a:r>
            <a:r>
              <a:rPr lang="nl-NL" sz="6200" dirty="0" err="1">
                <a:solidFill>
                  <a:srgbClr val="002060"/>
                </a:solidFill>
              </a:rPr>
              <a:t>tout</a:t>
            </a:r>
            <a:r>
              <a:rPr lang="nl-NL" sz="6200" dirty="0">
                <a:solidFill>
                  <a:srgbClr val="002060"/>
                </a:solidFill>
              </a:rPr>
              <a:t> comme les </a:t>
            </a:r>
            <a:r>
              <a:rPr lang="nl-NL" sz="6200" dirty="0" err="1">
                <a:solidFill>
                  <a:srgbClr val="002060"/>
                </a:solidFill>
              </a:rPr>
              <a:t>autres</a:t>
            </a:r>
            <a:r>
              <a:rPr lang="nl-NL" sz="6200" dirty="0">
                <a:solidFill>
                  <a:srgbClr val="002060"/>
                </a:solidFill>
              </a:rPr>
              <a:t> </a:t>
            </a:r>
            <a:r>
              <a:rPr lang="nl-NL" sz="6200" dirty="0" err="1">
                <a:solidFill>
                  <a:srgbClr val="002060"/>
                </a:solidFill>
              </a:rPr>
              <a:t>langues</a:t>
            </a:r>
            <a:r>
              <a:rPr lang="nl-NL" sz="6200" dirty="0">
                <a:solidFill>
                  <a:srgbClr val="002060"/>
                </a:solidFill>
              </a:rPr>
              <a:t> </a:t>
            </a:r>
            <a:r>
              <a:rPr lang="nl-NL" sz="6200" dirty="0" err="1">
                <a:solidFill>
                  <a:srgbClr val="002060"/>
                </a:solidFill>
              </a:rPr>
              <a:t>romanes</a:t>
            </a:r>
            <a:r>
              <a:rPr lang="nl-NL" sz="6200" dirty="0">
                <a:solidFill>
                  <a:srgbClr val="002060"/>
                </a:solidFill>
              </a:rPr>
              <a:t>. </a:t>
            </a:r>
            <a:br>
              <a:rPr lang="nl-NL" dirty="0"/>
            </a:br>
            <a:endParaRPr lang="nl-NL" dirty="0"/>
          </a:p>
        </p:txBody>
      </p:sp>
      <p:pic>
        <p:nvPicPr>
          <p:cNvPr id="7" name="Afbeelding 6">
            <a:extLst>
              <a:ext uri="{FF2B5EF4-FFF2-40B4-BE49-F238E27FC236}">
                <a16:creationId xmlns:a16="http://schemas.microsoft.com/office/drawing/2014/main" id="{1DE98534-7934-4499-921F-C1BD99926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3630" y="1877426"/>
            <a:ext cx="5279947" cy="5253314"/>
          </a:xfrm>
          <a:prstGeom prst="rect">
            <a:avLst/>
          </a:prstGeom>
        </p:spPr>
      </p:pic>
      <p:pic>
        <p:nvPicPr>
          <p:cNvPr id="11" name="Afbeelding 10">
            <a:extLst>
              <a:ext uri="{FF2B5EF4-FFF2-40B4-BE49-F238E27FC236}">
                <a16:creationId xmlns:a16="http://schemas.microsoft.com/office/drawing/2014/main" id="{214E8B05-3AC2-4EAF-9D47-9752A58DF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spTree>
    <p:extLst>
      <p:ext uri="{BB962C8B-B14F-4D97-AF65-F5344CB8AC3E}">
        <p14:creationId xmlns:p14="http://schemas.microsoft.com/office/powerpoint/2010/main" val="2320928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6A027DD1-A31E-4BED-83B8-ED31F386F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961C2FB6-1414-4D9D-BE7A-1FF2A7AAE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4151" cy="5334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0C429C6-2387-48F6-93E2-B9CB81406E45}"/>
              </a:ext>
            </a:extLst>
          </p:cNvPr>
          <p:cNvSpPr>
            <a:spLocks noGrp="1"/>
          </p:cNvSpPr>
          <p:nvPr>
            <p:ph type="title"/>
          </p:nvPr>
        </p:nvSpPr>
        <p:spPr>
          <a:xfrm>
            <a:off x="1077475" y="975817"/>
            <a:ext cx="4827799" cy="1342247"/>
          </a:xfrm>
        </p:spPr>
        <p:txBody>
          <a:bodyPr>
            <a:normAutofit fontScale="90000"/>
          </a:bodyPr>
          <a:lstStyle/>
          <a:p>
            <a:pPr>
              <a:lnSpc>
                <a:spcPct val="110000"/>
              </a:lnSpc>
            </a:pPr>
            <a:r>
              <a:rPr lang="nl-NL" sz="3600" dirty="0" err="1">
                <a:solidFill>
                  <a:srgbClr val="FF0000"/>
                </a:solidFill>
              </a:rPr>
              <a:t>Neuvième</a:t>
            </a:r>
            <a:r>
              <a:rPr lang="nl-NL" sz="3600" dirty="0">
                <a:solidFill>
                  <a:srgbClr val="FF0000"/>
                </a:solidFill>
              </a:rPr>
              <a:t> question</a:t>
            </a:r>
            <a:br>
              <a:rPr lang="nl-NL" sz="1800" dirty="0">
                <a:solidFill>
                  <a:schemeClr val="bg1"/>
                </a:solidFill>
              </a:rPr>
            </a:br>
            <a:br>
              <a:rPr lang="nl-NL" sz="1800" dirty="0">
                <a:solidFill>
                  <a:schemeClr val="bg1"/>
                </a:solidFill>
              </a:rPr>
            </a:br>
            <a:r>
              <a:rPr lang="nl-NL" sz="2700" dirty="0" err="1">
                <a:solidFill>
                  <a:srgbClr val="002060"/>
                </a:solidFill>
              </a:rPr>
              <a:t>mettez</a:t>
            </a:r>
            <a:r>
              <a:rPr lang="nl-NL" sz="2700" dirty="0">
                <a:solidFill>
                  <a:srgbClr val="002060"/>
                </a:solidFill>
              </a:rPr>
              <a:t> au </a:t>
            </a:r>
            <a:r>
              <a:rPr lang="nl-NL" sz="2700" dirty="0" err="1">
                <a:solidFill>
                  <a:srgbClr val="002060"/>
                </a:solidFill>
              </a:rPr>
              <a:t>pluriel</a:t>
            </a:r>
            <a:r>
              <a:rPr lang="nl-NL" sz="2700" dirty="0">
                <a:solidFill>
                  <a:srgbClr val="002060"/>
                </a:solidFill>
              </a:rPr>
              <a:t>… </a:t>
            </a:r>
            <a:endParaRPr lang="nl-NL" sz="1800" dirty="0">
              <a:solidFill>
                <a:srgbClr val="002060"/>
              </a:solidFill>
            </a:endParaRPr>
          </a:p>
        </p:txBody>
      </p:sp>
      <p:sp>
        <p:nvSpPr>
          <p:cNvPr id="3" name="Tijdelijke aanduiding voor inhoud 2">
            <a:extLst>
              <a:ext uri="{FF2B5EF4-FFF2-40B4-BE49-F238E27FC236}">
                <a16:creationId xmlns:a16="http://schemas.microsoft.com/office/drawing/2014/main" id="{3D0C2DDE-C5DA-4772-AE29-436B78FF1903}"/>
              </a:ext>
            </a:extLst>
          </p:cNvPr>
          <p:cNvSpPr>
            <a:spLocks noGrp="1"/>
          </p:cNvSpPr>
          <p:nvPr>
            <p:ph idx="1"/>
          </p:nvPr>
        </p:nvSpPr>
        <p:spPr>
          <a:xfrm>
            <a:off x="1077475" y="2631342"/>
            <a:ext cx="4666434" cy="2774820"/>
          </a:xfrm>
        </p:spPr>
        <p:txBody>
          <a:bodyPr>
            <a:normAutofit lnSpcReduction="10000"/>
          </a:bodyPr>
          <a:lstStyle/>
          <a:p>
            <a:pPr marL="342900" indent="-342900" rtl="0">
              <a:spcBef>
                <a:spcPts val="0"/>
              </a:spcBef>
              <a:spcAft>
                <a:spcPts val="1000"/>
              </a:spcAft>
              <a:buAutoNum type="alphaLcParenR"/>
            </a:pPr>
            <a:r>
              <a:rPr lang="nl-NL" sz="2000" b="1" dirty="0">
                <a:solidFill>
                  <a:srgbClr val="002060"/>
                </a:solidFill>
              </a:rPr>
              <a:t>“</a:t>
            </a:r>
            <a:r>
              <a:rPr lang="nl-NL" sz="2000" b="1" dirty="0" err="1">
                <a:solidFill>
                  <a:srgbClr val="002060"/>
                </a:solidFill>
              </a:rPr>
              <a:t>un</a:t>
            </a:r>
            <a:r>
              <a:rPr lang="nl-NL" sz="2000" b="1" dirty="0">
                <a:solidFill>
                  <a:srgbClr val="002060"/>
                </a:solidFill>
              </a:rPr>
              <a:t> rouge-</a:t>
            </a:r>
            <a:r>
              <a:rPr lang="nl-NL" sz="2000" b="1" dirty="0" err="1">
                <a:solidFill>
                  <a:srgbClr val="002060"/>
                </a:solidFill>
              </a:rPr>
              <a:t>gorge</a:t>
            </a:r>
            <a:r>
              <a:rPr lang="nl-NL" sz="2000" b="1" dirty="0">
                <a:solidFill>
                  <a:srgbClr val="002060"/>
                </a:solidFill>
              </a:rPr>
              <a:t>” </a:t>
            </a:r>
          </a:p>
          <a:p>
            <a:pPr marL="342900" indent="-342900" rtl="0">
              <a:spcBef>
                <a:spcPts val="0"/>
              </a:spcBef>
              <a:spcAft>
                <a:spcPts val="1000"/>
              </a:spcAft>
              <a:buAutoNum type="alphaLcParenR"/>
            </a:pPr>
            <a:r>
              <a:rPr lang="nl-NL" sz="2000" b="1" dirty="0">
                <a:solidFill>
                  <a:srgbClr val="002060"/>
                </a:solidFill>
              </a:rPr>
              <a:t>“</a:t>
            </a:r>
            <a:r>
              <a:rPr lang="nl-NL" sz="2000" b="1" dirty="0" err="1">
                <a:solidFill>
                  <a:srgbClr val="002060"/>
                </a:solidFill>
              </a:rPr>
              <a:t>une</a:t>
            </a:r>
            <a:r>
              <a:rPr lang="nl-NL" sz="2000" b="1" dirty="0">
                <a:solidFill>
                  <a:srgbClr val="002060"/>
                </a:solidFill>
              </a:rPr>
              <a:t> </a:t>
            </a:r>
            <a:r>
              <a:rPr lang="nl-NL" sz="2000" b="1" dirty="0" err="1">
                <a:solidFill>
                  <a:srgbClr val="002060"/>
                </a:solidFill>
              </a:rPr>
              <a:t>arrière-boutique</a:t>
            </a:r>
            <a:r>
              <a:rPr lang="nl-NL" sz="2000" b="1" dirty="0">
                <a:solidFill>
                  <a:srgbClr val="002060"/>
                </a:solidFill>
              </a:rPr>
              <a:t>”</a:t>
            </a:r>
          </a:p>
          <a:p>
            <a:pPr marL="342900" indent="-342900" rtl="0">
              <a:spcBef>
                <a:spcPts val="0"/>
              </a:spcBef>
              <a:spcAft>
                <a:spcPts val="1000"/>
              </a:spcAft>
              <a:buAutoNum type="alphaLcParenR"/>
            </a:pPr>
            <a:r>
              <a:rPr lang="nl-NL" sz="2000" b="1" dirty="0">
                <a:solidFill>
                  <a:srgbClr val="002060"/>
                </a:solidFill>
              </a:rPr>
              <a:t>“</a:t>
            </a:r>
            <a:r>
              <a:rPr lang="nl-NL" sz="2000" b="1" dirty="0" err="1">
                <a:solidFill>
                  <a:srgbClr val="002060"/>
                </a:solidFill>
              </a:rPr>
              <a:t>une</a:t>
            </a:r>
            <a:r>
              <a:rPr lang="nl-NL" sz="2000" b="1" dirty="0">
                <a:solidFill>
                  <a:srgbClr val="002060"/>
                </a:solidFill>
              </a:rPr>
              <a:t> coupe-</a:t>
            </a:r>
            <a:r>
              <a:rPr lang="nl-NL" sz="2000" b="1" dirty="0" err="1">
                <a:solidFill>
                  <a:srgbClr val="002060"/>
                </a:solidFill>
              </a:rPr>
              <a:t>ongle</a:t>
            </a:r>
            <a:r>
              <a:rPr lang="nl-NL" sz="2000" b="1" dirty="0">
                <a:solidFill>
                  <a:srgbClr val="002060"/>
                </a:solidFill>
              </a:rPr>
              <a:t>”</a:t>
            </a:r>
          </a:p>
          <a:p>
            <a:pPr marL="342900" indent="-342900" rtl="0">
              <a:spcBef>
                <a:spcPts val="0"/>
              </a:spcBef>
              <a:spcAft>
                <a:spcPts val="1000"/>
              </a:spcAft>
              <a:buAutoNum type="alphaLcParenR"/>
            </a:pPr>
            <a:r>
              <a:rPr lang="nl-NL" sz="2000" b="1" dirty="0">
                <a:solidFill>
                  <a:srgbClr val="002060"/>
                </a:solidFill>
              </a:rPr>
              <a:t>“</a:t>
            </a:r>
            <a:r>
              <a:rPr lang="nl-NL" sz="2000" b="1" dirty="0" err="1">
                <a:solidFill>
                  <a:srgbClr val="002060"/>
                </a:solidFill>
              </a:rPr>
              <a:t>un</a:t>
            </a:r>
            <a:r>
              <a:rPr lang="nl-NL" sz="2000" b="1" dirty="0">
                <a:solidFill>
                  <a:srgbClr val="002060"/>
                </a:solidFill>
              </a:rPr>
              <a:t> </a:t>
            </a:r>
            <a:r>
              <a:rPr lang="nl-NL" sz="2000" b="1" dirty="0" err="1">
                <a:solidFill>
                  <a:srgbClr val="002060"/>
                </a:solidFill>
              </a:rPr>
              <a:t>balai</a:t>
            </a:r>
            <a:r>
              <a:rPr lang="nl-NL" sz="2000" b="1" dirty="0">
                <a:solidFill>
                  <a:srgbClr val="002060"/>
                </a:solidFill>
              </a:rPr>
              <a:t>-brosse”</a:t>
            </a:r>
          </a:p>
          <a:p>
            <a:pPr marL="342900" indent="-342900" rtl="0">
              <a:spcBef>
                <a:spcPts val="0"/>
              </a:spcBef>
              <a:spcAft>
                <a:spcPts val="1000"/>
              </a:spcAft>
              <a:buAutoNum type="alphaLcParenR"/>
            </a:pPr>
            <a:r>
              <a:rPr lang="nl-NL" sz="2000" b="1" dirty="0">
                <a:solidFill>
                  <a:srgbClr val="002060"/>
                </a:solidFill>
              </a:rPr>
              <a:t>“</a:t>
            </a:r>
            <a:r>
              <a:rPr lang="nl-NL" sz="2000" b="1" dirty="0" err="1">
                <a:solidFill>
                  <a:srgbClr val="002060"/>
                </a:solidFill>
              </a:rPr>
              <a:t>un</a:t>
            </a:r>
            <a:r>
              <a:rPr lang="nl-NL" sz="2000" b="1" dirty="0">
                <a:solidFill>
                  <a:srgbClr val="002060"/>
                </a:solidFill>
              </a:rPr>
              <a:t> chef-d’oeuvre” </a:t>
            </a:r>
            <a:br>
              <a:rPr lang="nl-NL" dirty="0">
                <a:solidFill>
                  <a:schemeClr val="bg1"/>
                </a:solidFill>
              </a:rPr>
            </a:br>
            <a:endParaRPr lang="nl-NL" dirty="0">
              <a:solidFill>
                <a:schemeClr val="bg1"/>
              </a:solidFill>
            </a:endParaRPr>
          </a:p>
        </p:txBody>
      </p:sp>
      <p:pic>
        <p:nvPicPr>
          <p:cNvPr id="38916" name="Picture 4" descr="Le pluriel des noms composés en français - Parlez-vous French">
            <a:extLst>
              <a:ext uri="{FF2B5EF4-FFF2-40B4-BE49-F238E27FC236}">
                <a16:creationId xmlns:a16="http://schemas.microsoft.com/office/drawing/2014/main" id="{CAA37CD8-45EA-49E8-8C07-B6C6092B72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56" r="7683"/>
          <a:stretch/>
        </p:blipFill>
        <p:spPr bwMode="auto">
          <a:xfrm>
            <a:off x="5553183" y="2080075"/>
            <a:ext cx="5376046" cy="3582791"/>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214E8B05-3AC2-4EAF-9D47-9752A58DF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15" name="Afbeelding 14">
            <a:extLst>
              <a:ext uri="{FF2B5EF4-FFF2-40B4-BE49-F238E27FC236}">
                <a16:creationId xmlns:a16="http://schemas.microsoft.com/office/drawing/2014/main" id="{B361AB54-BA69-463A-9D1E-870ECE1752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420" y="5656998"/>
            <a:ext cx="1081731" cy="1076274"/>
          </a:xfrm>
          <a:prstGeom prst="rect">
            <a:avLst/>
          </a:prstGeom>
        </p:spPr>
      </p:pic>
    </p:spTree>
    <p:extLst>
      <p:ext uri="{BB962C8B-B14F-4D97-AF65-F5344CB8AC3E}">
        <p14:creationId xmlns:p14="http://schemas.microsoft.com/office/powerpoint/2010/main" val="650351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0E0E787-6A3F-4579-9E73-AC9FBB0E3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A677FC0-A1E8-4D8F-B39C-34B760F807F5}"/>
              </a:ext>
            </a:extLst>
          </p:cNvPr>
          <p:cNvSpPr>
            <a:spLocks noGrp="1"/>
          </p:cNvSpPr>
          <p:nvPr>
            <p:ph type="ctrTitle"/>
          </p:nvPr>
        </p:nvSpPr>
        <p:spPr>
          <a:xfrm>
            <a:off x="914400" y="1147481"/>
            <a:ext cx="4244341" cy="2532980"/>
          </a:xfrm>
        </p:spPr>
        <p:txBody>
          <a:bodyPr>
            <a:normAutofit/>
          </a:bodyPr>
          <a:lstStyle/>
          <a:p>
            <a:pPr algn="ctr"/>
            <a:r>
              <a:rPr lang="nl-NL" sz="4400" dirty="0" err="1">
                <a:solidFill>
                  <a:srgbClr val="FF0000"/>
                </a:solidFill>
              </a:rPr>
              <a:t>deuxième</a:t>
            </a:r>
            <a:r>
              <a:rPr lang="nl-NL" sz="4400" dirty="0">
                <a:solidFill>
                  <a:srgbClr val="FF0000"/>
                </a:solidFill>
              </a:rPr>
              <a:t> manche</a:t>
            </a:r>
          </a:p>
        </p:txBody>
      </p:sp>
      <p:sp>
        <p:nvSpPr>
          <p:cNvPr id="3" name="Ondertitel 2">
            <a:extLst>
              <a:ext uri="{FF2B5EF4-FFF2-40B4-BE49-F238E27FC236}">
                <a16:creationId xmlns:a16="http://schemas.microsoft.com/office/drawing/2014/main" id="{A1443D99-B6B7-4FE3-AECD-E0BB17002F56}"/>
              </a:ext>
            </a:extLst>
          </p:cNvPr>
          <p:cNvSpPr>
            <a:spLocks noGrp="1"/>
          </p:cNvSpPr>
          <p:nvPr>
            <p:ph type="subTitle" idx="1"/>
          </p:nvPr>
        </p:nvSpPr>
        <p:spPr>
          <a:xfrm>
            <a:off x="852283" y="4313700"/>
            <a:ext cx="4378984" cy="1487117"/>
          </a:xfrm>
        </p:spPr>
        <p:txBody>
          <a:bodyPr>
            <a:normAutofit/>
          </a:bodyPr>
          <a:lstStyle/>
          <a:p>
            <a:pPr algn="ctr"/>
            <a:r>
              <a:rPr lang="nl-NL" sz="3200" b="1" dirty="0">
                <a:latin typeface="+mj-lt"/>
              </a:rPr>
              <a:t>Les </a:t>
            </a:r>
            <a:r>
              <a:rPr lang="nl-NL" sz="3200" b="1" dirty="0" err="1">
                <a:latin typeface="+mj-lt"/>
              </a:rPr>
              <a:t>notes</a:t>
            </a:r>
            <a:r>
              <a:rPr lang="nl-NL" sz="3200" b="1" dirty="0">
                <a:latin typeface="+mj-lt"/>
              </a:rPr>
              <a:t> </a:t>
            </a:r>
          </a:p>
        </p:txBody>
      </p:sp>
      <p:sp>
        <p:nvSpPr>
          <p:cNvPr id="73" name="Oval 72">
            <a:extLst>
              <a:ext uri="{FF2B5EF4-FFF2-40B4-BE49-F238E27FC236}">
                <a16:creationId xmlns:a16="http://schemas.microsoft.com/office/drawing/2014/main" id="{C9738BEF-1509-49AB-94B0-7D2B62188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9412" y="756110"/>
            <a:ext cx="5360305" cy="53603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ONGRES-FRANS_2020_LOGO">
            <a:extLst>
              <a:ext uri="{FF2B5EF4-FFF2-40B4-BE49-F238E27FC236}">
                <a16:creationId xmlns:a16="http://schemas.microsoft.com/office/drawing/2014/main" id="{99C8E2DC-3F9C-4E97-A28B-8E974707DCF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17125" y="2236403"/>
            <a:ext cx="3756211" cy="2385194"/>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651B3B56-501F-42FF-8534-28EF7857BD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50993" y="3997080"/>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740EF220-D1DD-4F51-B069-000BE431E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spTree>
    <p:extLst>
      <p:ext uri="{BB962C8B-B14F-4D97-AF65-F5344CB8AC3E}">
        <p14:creationId xmlns:p14="http://schemas.microsoft.com/office/powerpoint/2010/main" val="3374944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143" name="Rectangle 142">
            <a:extLst>
              <a:ext uri="{FF2B5EF4-FFF2-40B4-BE49-F238E27FC236}">
                <a16:creationId xmlns:a16="http://schemas.microsoft.com/office/drawing/2014/main" id="{6A027DD1-A31E-4BED-83B8-ED31F386F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Rectangle 144">
            <a:extLst>
              <a:ext uri="{FF2B5EF4-FFF2-40B4-BE49-F238E27FC236}">
                <a16:creationId xmlns:a16="http://schemas.microsoft.com/office/drawing/2014/main" id="{961C2FB6-1414-4D9D-BE7A-1FF2A7AAE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4151" cy="5334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E5D5B21-3A28-4331-8A3C-66785BD52557}"/>
              </a:ext>
            </a:extLst>
          </p:cNvPr>
          <p:cNvSpPr>
            <a:spLocks noGrp="1"/>
          </p:cNvSpPr>
          <p:nvPr>
            <p:ph type="title"/>
          </p:nvPr>
        </p:nvSpPr>
        <p:spPr>
          <a:xfrm>
            <a:off x="1398438" y="1383375"/>
            <a:ext cx="4827799" cy="1034217"/>
          </a:xfrm>
        </p:spPr>
        <p:txBody>
          <a:bodyPr>
            <a:normAutofit/>
          </a:bodyPr>
          <a:lstStyle/>
          <a:p>
            <a:r>
              <a:rPr lang="nl-NL" dirty="0">
                <a:solidFill>
                  <a:srgbClr val="FF0000"/>
                </a:solidFill>
              </a:rPr>
              <a:t>première question</a:t>
            </a:r>
          </a:p>
        </p:txBody>
      </p:sp>
      <p:sp>
        <p:nvSpPr>
          <p:cNvPr id="3" name="Tijdelijke aanduiding voor inhoud 2">
            <a:extLst>
              <a:ext uri="{FF2B5EF4-FFF2-40B4-BE49-F238E27FC236}">
                <a16:creationId xmlns:a16="http://schemas.microsoft.com/office/drawing/2014/main" id="{076D6320-4AA7-418A-9B14-2D4217CE42FD}"/>
              </a:ext>
            </a:extLst>
          </p:cNvPr>
          <p:cNvSpPr>
            <a:spLocks noGrp="1"/>
          </p:cNvSpPr>
          <p:nvPr>
            <p:ph idx="1"/>
          </p:nvPr>
        </p:nvSpPr>
        <p:spPr>
          <a:xfrm>
            <a:off x="1429566" y="2662484"/>
            <a:ext cx="4666434" cy="2774820"/>
          </a:xfrm>
        </p:spPr>
        <p:txBody>
          <a:bodyPr>
            <a:normAutofit/>
          </a:bodyPr>
          <a:lstStyle/>
          <a:p>
            <a:pPr marL="0" indent="0">
              <a:buNone/>
            </a:pPr>
            <a:r>
              <a:rPr lang="nl-NL" b="1" dirty="0" err="1">
                <a:solidFill>
                  <a:srgbClr val="002060"/>
                </a:solidFill>
              </a:rPr>
              <a:t>Quelle</a:t>
            </a:r>
            <a:r>
              <a:rPr lang="nl-NL" b="1" dirty="0">
                <a:solidFill>
                  <a:srgbClr val="002060"/>
                </a:solidFill>
              </a:rPr>
              <a:t> </a:t>
            </a:r>
            <a:r>
              <a:rPr lang="nl-NL" b="1" dirty="0" err="1">
                <a:solidFill>
                  <a:srgbClr val="002060"/>
                </a:solidFill>
              </a:rPr>
              <a:t>est</a:t>
            </a:r>
            <a:r>
              <a:rPr lang="nl-NL" b="1" dirty="0">
                <a:solidFill>
                  <a:srgbClr val="002060"/>
                </a:solidFill>
              </a:rPr>
              <a:t> la </a:t>
            </a:r>
            <a:r>
              <a:rPr lang="nl-NL" b="1" dirty="0" err="1">
                <a:solidFill>
                  <a:srgbClr val="002060"/>
                </a:solidFill>
              </a:rPr>
              <a:t>superficie</a:t>
            </a:r>
            <a:r>
              <a:rPr lang="nl-NL" b="1" dirty="0">
                <a:solidFill>
                  <a:srgbClr val="002060"/>
                </a:solidFill>
              </a:rPr>
              <a:t> de </a:t>
            </a:r>
            <a:r>
              <a:rPr lang="nl-NL" b="1" dirty="0" err="1">
                <a:solidFill>
                  <a:srgbClr val="002060"/>
                </a:solidFill>
              </a:rPr>
              <a:t>l’Hexagone</a:t>
            </a:r>
            <a:r>
              <a:rPr lang="nl-NL" b="1" dirty="0">
                <a:solidFill>
                  <a:srgbClr val="002060"/>
                </a:solidFill>
              </a:rPr>
              <a:t>? </a:t>
            </a:r>
          </a:p>
          <a:p>
            <a:pPr marL="342900" indent="-342900">
              <a:buAutoNum type="alphaUcPeriod"/>
            </a:pPr>
            <a:r>
              <a:rPr lang="nl-NL" b="1" dirty="0">
                <a:solidFill>
                  <a:srgbClr val="002060"/>
                </a:solidFill>
              </a:rPr>
              <a:t>545.000 km2 </a:t>
            </a:r>
          </a:p>
          <a:p>
            <a:pPr marL="342900" indent="-342900">
              <a:buAutoNum type="alphaUcPeriod"/>
            </a:pPr>
            <a:r>
              <a:rPr lang="nl-NL" b="1" dirty="0">
                <a:solidFill>
                  <a:srgbClr val="002060"/>
                </a:solidFill>
              </a:rPr>
              <a:t>585.000 km2 </a:t>
            </a:r>
          </a:p>
          <a:p>
            <a:pPr marL="342900" indent="-342900">
              <a:buAutoNum type="alphaUcPeriod"/>
            </a:pPr>
            <a:r>
              <a:rPr lang="nl-NL" b="1" dirty="0">
                <a:solidFill>
                  <a:srgbClr val="002060"/>
                </a:solidFill>
              </a:rPr>
              <a:t>635.000 km2</a:t>
            </a:r>
          </a:p>
          <a:p>
            <a:pPr marL="342900" indent="-342900">
              <a:buAutoNum type="alphaUcPeriod"/>
            </a:pPr>
            <a:r>
              <a:rPr lang="nl-NL" b="1" dirty="0">
                <a:solidFill>
                  <a:srgbClr val="002060"/>
                </a:solidFill>
              </a:rPr>
              <a:t>670.000 km2 </a:t>
            </a:r>
          </a:p>
        </p:txBody>
      </p:sp>
      <p:pic>
        <p:nvPicPr>
          <p:cNvPr id="3082" name="Picture 10">
            <a:extLst>
              <a:ext uri="{FF2B5EF4-FFF2-40B4-BE49-F238E27FC236}">
                <a16:creationId xmlns:a16="http://schemas.microsoft.com/office/drawing/2014/main" id="{EEEE905C-7149-44F7-B95D-D0F4CF713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999" r="2" b="2"/>
          <a:stretch/>
        </p:blipFill>
        <p:spPr bwMode="auto">
          <a:xfrm>
            <a:off x="6482688" y="1518501"/>
            <a:ext cx="4195482" cy="4195487"/>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CF85608D-0BB8-41D4-93E6-0F0A0BC89D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13" name="Afbeelding 12">
            <a:extLst>
              <a:ext uri="{FF2B5EF4-FFF2-40B4-BE49-F238E27FC236}">
                <a16:creationId xmlns:a16="http://schemas.microsoft.com/office/drawing/2014/main" id="{F5A588F0-4435-4A40-80F7-4C3DFA4250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420" y="5656998"/>
            <a:ext cx="1081731" cy="1076274"/>
          </a:xfrm>
          <a:prstGeom prst="rect">
            <a:avLst/>
          </a:prstGeom>
        </p:spPr>
      </p:pic>
    </p:spTree>
    <p:extLst>
      <p:ext uri="{BB962C8B-B14F-4D97-AF65-F5344CB8AC3E}">
        <p14:creationId xmlns:p14="http://schemas.microsoft.com/office/powerpoint/2010/main" val="1616902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D7DD8518-4289-43CE-9E36-8E7E0D7DD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2469716-C9CA-44DE-BA9D-4777669CC7A1}"/>
              </a:ext>
            </a:extLst>
          </p:cNvPr>
          <p:cNvSpPr>
            <a:spLocks noGrp="1"/>
          </p:cNvSpPr>
          <p:nvPr>
            <p:ph type="title"/>
          </p:nvPr>
        </p:nvSpPr>
        <p:spPr>
          <a:xfrm>
            <a:off x="1104897" y="914400"/>
            <a:ext cx="5464715" cy="2469870"/>
          </a:xfrm>
        </p:spPr>
        <p:txBody>
          <a:bodyPr>
            <a:normAutofit fontScale="90000"/>
          </a:bodyPr>
          <a:lstStyle/>
          <a:p>
            <a:pPr>
              <a:lnSpc>
                <a:spcPct val="110000"/>
              </a:lnSpc>
            </a:pPr>
            <a:r>
              <a:rPr lang="nl-NL" sz="3600" dirty="0" err="1">
                <a:solidFill>
                  <a:srgbClr val="FF0000"/>
                </a:solidFill>
              </a:rPr>
              <a:t>Deuxième</a:t>
            </a:r>
            <a:r>
              <a:rPr lang="nl-NL" sz="3600" dirty="0">
                <a:solidFill>
                  <a:srgbClr val="FF0000"/>
                </a:solidFill>
              </a:rPr>
              <a:t> question</a:t>
            </a:r>
            <a:br>
              <a:rPr lang="nl-NL" dirty="0">
                <a:solidFill>
                  <a:schemeClr val="bg1"/>
                </a:solidFill>
              </a:rPr>
            </a:br>
            <a:br>
              <a:rPr lang="nl-NL" dirty="0">
                <a:solidFill>
                  <a:srgbClr val="002060"/>
                </a:solidFill>
              </a:rPr>
            </a:br>
            <a:r>
              <a:rPr lang="nl-NL" dirty="0" err="1">
                <a:solidFill>
                  <a:srgbClr val="002060"/>
                </a:solidFill>
              </a:rPr>
              <a:t>Quelle</a:t>
            </a:r>
            <a:r>
              <a:rPr lang="nl-NL" dirty="0">
                <a:solidFill>
                  <a:srgbClr val="002060"/>
                </a:solidFill>
              </a:rPr>
              <a:t> </a:t>
            </a:r>
            <a:r>
              <a:rPr lang="nl-NL" dirty="0" err="1">
                <a:solidFill>
                  <a:srgbClr val="002060"/>
                </a:solidFill>
              </a:rPr>
              <a:t>est</a:t>
            </a:r>
            <a:r>
              <a:rPr lang="nl-NL" dirty="0">
                <a:solidFill>
                  <a:srgbClr val="002060"/>
                </a:solidFill>
              </a:rPr>
              <a:t> la </a:t>
            </a:r>
            <a:r>
              <a:rPr lang="nl-NL" dirty="0" err="1">
                <a:solidFill>
                  <a:srgbClr val="002060"/>
                </a:solidFill>
              </a:rPr>
              <a:t>durée</a:t>
            </a:r>
            <a:r>
              <a:rPr lang="nl-NL" dirty="0">
                <a:solidFill>
                  <a:srgbClr val="002060"/>
                </a:solidFill>
              </a:rPr>
              <a:t> </a:t>
            </a:r>
            <a:r>
              <a:rPr lang="nl-NL" u="sng" dirty="0">
                <a:solidFill>
                  <a:srgbClr val="002060"/>
                </a:solidFill>
              </a:rPr>
              <a:t>légale</a:t>
            </a:r>
            <a:r>
              <a:rPr lang="nl-NL" dirty="0">
                <a:solidFill>
                  <a:srgbClr val="002060"/>
                </a:solidFill>
              </a:rPr>
              <a:t> </a:t>
            </a:r>
            <a:r>
              <a:rPr lang="nl-NL" dirty="0" err="1">
                <a:solidFill>
                  <a:srgbClr val="002060"/>
                </a:solidFill>
              </a:rPr>
              <a:t>hebdomadaire</a:t>
            </a:r>
            <a:r>
              <a:rPr lang="nl-NL" dirty="0">
                <a:solidFill>
                  <a:srgbClr val="002060"/>
                </a:solidFill>
              </a:rPr>
              <a:t> du </a:t>
            </a:r>
            <a:r>
              <a:rPr lang="nl-NL" dirty="0" err="1">
                <a:solidFill>
                  <a:srgbClr val="002060"/>
                </a:solidFill>
              </a:rPr>
              <a:t>travail</a:t>
            </a:r>
            <a:r>
              <a:rPr lang="nl-NL" dirty="0">
                <a:solidFill>
                  <a:srgbClr val="002060"/>
                </a:solidFill>
              </a:rPr>
              <a:t> en </a:t>
            </a:r>
            <a:r>
              <a:rPr lang="nl-NL" dirty="0" err="1">
                <a:solidFill>
                  <a:srgbClr val="002060"/>
                </a:solidFill>
              </a:rPr>
              <a:t>france</a:t>
            </a:r>
            <a:r>
              <a:rPr lang="nl-NL" dirty="0">
                <a:solidFill>
                  <a:srgbClr val="002060"/>
                </a:solidFill>
              </a:rPr>
              <a:t>? </a:t>
            </a:r>
          </a:p>
        </p:txBody>
      </p:sp>
      <p:sp>
        <p:nvSpPr>
          <p:cNvPr id="3" name="Tijdelijke aanduiding voor inhoud 2">
            <a:extLst>
              <a:ext uri="{FF2B5EF4-FFF2-40B4-BE49-F238E27FC236}">
                <a16:creationId xmlns:a16="http://schemas.microsoft.com/office/drawing/2014/main" id="{2D3F6525-8978-416B-BAE9-027234C9BC22}"/>
              </a:ext>
            </a:extLst>
          </p:cNvPr>
          <p:cNvSpPr>
            <a:spLocks noGrp="1"/>
          </p:cNvSpPr>
          <p:nvPr>
            <p:ph idx="1"/>
          </p:nvPr>
        </p:nvSpPr>
        <p:spPr>
          <a:xfrm>
            <a:off x="1104897" y="3803373"/>
            <a:ext cx="4991103" cy="2292625"/>
          </a:xfrm>
        </p:spPr>
        <p:txBody>
          <a:bodyPr>
            <a:normAutofit/>
          </a:bodyPr>
          <a:lstStyle/>
          <a:p>
            <a:pPr marL="0" indent="0">
              <a:buNone/>
            </a:pPr>
            <a:r>
              <a:rPr lang="nl-NL" sz="2000" b="1" dirty="0">
                <a:solidFill>
                  <a:srgbClr val="002060"/>
                </a:solidFill>
              </a:rPr>
              <a:t>a.) 35 </a:t>
            </a:r>
            <a:r>
              <a:rPr lang="nl-NL" sz="2000" b="1" dirty="0" err="1">
                <a:solidFill>
                  <a:srgbClr val="002060"/>
                </a:solidFill>
              </a:rPr>
              <a:t>heures</a:t>
            </a:r>
            <a:endParaRPr lang="nl-NL" sz="2000" b="1" dirty="0">
              <a:solidFill>
                <a:srgbClr val="002060"/>
              </a:solidFill>
            </a:endParaRPr>
          </a:p>
          <a:p>
            <a:pPr marL="0" indent="0">
              <a:buNone/>
            </a:pPr>
            <a:r>
              <a:rPr lang="nl-NL" sz="2000" b="1" dirty="0">
                <a:solidFill>
                  <a:srgbClr val="002060"/>
                </a:solidFill>
              </a:rPr>
              <a:t>b.) 38 </a:t>
            </a:r>
            <a:r>
              <a:rPr lang="nl-NL" sz="2000" b="1" dirty="0" err="1">
                <a:solidFill>
                  <a:srgbClr val="002060"/>
                </a:solidFill>
              </a:rPr>
              <a:t>heures</a:t>
            </a:r>
            <a:endParaRPr lang="nl-NL" sz="2000" b="1" dirty="0">
              <a:solidFill>
                <a:srgbClr val="002060"/>
              </a:solidFill>
            </a:endParaRPr>
          </a:p>
          <a:p>
            <a:pPr marL="0" indent="0">
              <a:buNone/>
            </a:pPr>
            <a:r>
              <a:rPr lang="nl-NL" sz="2000" b="1" dirty="0">
                <a:solidFill>
                  <a:srgbClr val="002060"/>
                </a:solidFill>
              </a:rPr>
              <a:t>c.) 40 </a:t>
            </a:r>
            <a:r>
              <a:rPr lang="nl-NL" sz="2000" b="1" dirty="0" err="1">
                <a:solidFill>
                  <a:srgbClr val="002060"/>
                </a:solidFill>
              </a:rPr>
              <a:t>heures</a:t>
            </a:r>
            <a:r>
              <a:rPr lang="nl-NL" sz="2000" b="1" dirty="0">
                <a:solidFill>
                  <a:srgbClr val="002060"/>
                </a:solidFill>
              </a:rPr>
              <a:t> </a:t>
            </a:r>
          </a:p>
          <a:p>
            <a:pPr marL="0" indent="0">
              <a:buNone/>
            </a:pPr>
            <a:r>
              <a:rPr lang="nl-NL" sz="2000" b="1" dirty="0">
                <a:solidFill>
                  <a:srgbClr val="002060"/>
                </a:solidFill>
              </a:rPr>
              <a:t>d.) 42 </a:t>
            </a:r>
            <a:r>
              <a:rPr lang="nl-NL" sz="2000" b="1" dirty="0" err="1">
                <a:solidFill>
                  <a:srgbClr val="002060"/>
                </a:solidFill>
              </a:rPr>
              <a:t>heures</a:t>
            </a:r>
            <a:r>
              <a:rPr lang="nl-NL" sz="2000" b="1" dirty="0">
                <a:solidFill>
                  <a:srgbClr val="002060"/>
                </a:solidFill>
              </a:rPr>
              <a:t> </a:t>
            </a:r>
          </a:p>
        </p:txBody>
      </p:sp>
      <p:pic>
        <p:nvPicPr>
          <p:cNvPr id="17412" name="Picture 4" descr="Les Français travaillent-ils moins que leurs voisins européens ?">
            <a:extLst>
              <a:ext uri="{FF2B5EF4-FFF2-40B4-BE49-F238E27FC236}">
                <a16:creationId xmlns:a16="http://schemas.microsoft.com/office/drawing/2014/main" id="{63C1F551-7487-4591-BFA6-88B39A838A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00897" y="1170700"/>
            <a:ext cx="3077466" cy="502443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8" name="Afbeelding 7">
            <a:extLst>
              <a:ext uri="{FF2B5EF4-FFF2-40B4-BE49-F238E27FC236}">
                <a16:creationId xmlns:a16="http://schemas.microsoft.com/office/drawing/2014/main" id="{A3BA0A72-4C3B-4001-A909-41C5E1519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9" name="Afbeelding 8">
            <a:extLst>
              <a:ext uri="{FF2B5EF4-FFF2-40B4-BE49-F238E27FC236}">
                <a16:creationId xmlns:a16="http://schemas.microsoft.com/office/drawing/2014/main" id="{B483CDEA-250E-4BC9-9B19-3052C350B9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420" y="5656998"/>
            <a:ext cx="1081731" cy="1076274"/>
          </a:xfrm>
          <a:prstGeom prst="rect">
            <a:avLst/>
          </a:prstGeom>
        </p:spPr>
      </p:pic>
    </p:spTree>
    <p:extLst>
      <p:ext uri="{BB962C8B-B14F-4D97-AF65-F5344CB8AC3E}">
        <p14:creationId xmlns:p14="http://schemas.microsoft.com/office/powerpoint/2010/main" val="1394796202"/>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Carte departement france Images, Stock Photos &amp;amp; Vectors | Shutterstock">
            <a:extLst>
              <a:ext uri="{FF2B5EF4-FFF2-40B4-BE49-F238E27FC236}">
                <a16:creationId xmlns:a16="http://schemas.microsoft.com/office/drawing/2014/main" id="{639D4585-7E3E-4F5F-A26D-37FA48405478}"/>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17741" r="11020" b="6977"/>
          <a:stretch/>
        </p:blipFill>
        <p:spPr bwMode="auto">
          <a:xfrm>
            <a:off x="20" y="10"/>
            <a:ext cx="6095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BFD3913-469E-4374-A591-7EA05AACEB60}"/>
              </a:ext>
            </a:extLst>
          </p:cNvPr>
          <p:cNvSpPr>
            <a:spLocks noGrp="1"/>
          </p:cNvSpPr>
          <p:nvPr>
            <p:ph type="title"/>
          </p:nvPr>
        </p:nvSpPr>
        <p:spPr>
          <a:xfrm>
            <a:off x="1028700" y="1610436"/>
            <a:ext cx="3297640" cy="4186065"/>
          </a:xfrm>
        </p:spPr>
        <p:txBody>
          <a:bodyPr vert="horz" lIns="91440" tIns="45720" rIns="91440" bIns="45720" rtlCol="0" anchor="ctr">
            <a:normAutofit/>
          </a:bodyPr>
          <a:lstStyle/>
          <a:p>
            <a:pPr algn="ctr">
              <a:lnSpc>
                <a:spcPct val="110000"/>
              </a:lnSpc>
            </a:pPr>
            <a:r>
              <a:rPr lang="en-US" sz="3200" dirty="0" err="1">
                <a:solidFill>
                  <a:srgbClr val="C00000"/>
                </a:solidFill>
              </a:rPr>
              <a:t>tROISIÈME</a:t>
            </a:r>
            <a:r>
              <a:rPr lang="en-US" sz="3200" dirty="0">
                <a:solidFill>
                  <a:srgbClr val="C00000"/>
                </a:solidFill>
              </a:rPr>
              <a:t> QUESTION</a:t>
            </a:r>
            <a:br>
              <a:rPr lang="en-US" sz="2600" dirty="0">
                <a:solidFill>
                  <a:srgbClr val="FFFFFF"/>
                </a:solidFill>
              </a:rPr>
            </a:br>
            <a:endParaRPr lang="en-US" sz="2600" dirty="0">
              <a:solidFill>
                <a:srgbClr val="FFFFFF"/>
              </a:solidFill>
            </a:endParaRPr>
          </a:p>
        </p:txBody>
      </p:sp>
      <p:sp>
        <p:nvSpPr>
          <p:cNvPr id="4" name="Tekstvak 3">
            <a:extLst>
              <a:ext uri="{FF2B5EF4-FFF2-40B4-BE49-F238E27FC236}">
                <a16:creationId xmlns:a16="http://schemas.microsoft.com/office/drawing/2014/main" id="{B431A0D5-E8A7-4EA6-9882-DA43373D3760}"/>
              </a:ext>
            </a:extLst>
          </p:cNvPr>
          <p:cNvSpPr txBox="1"/>
          <p:nvPr/>
        </p:nvSpPr>
        <p:spPr>
          <a:xfrm>
            <a:off x="6478088" y="3397250"/>
            <a:ext cx="3492577" cy="2465397"/>
          </a:xfrm>
          <a:prstGeom prst="rect">
            <a:avLst/>
          </a:prstGeom>
        </p:spPr>
        <p:txBody>
          <a:bodyPr vert="horz" lIns="91440" tIns="45720" rIns="91440" bIns="45720" rtlCol="0" anchor="ctr">
            <a:normAutofit/>
          </a:bodyPr>
          <a:lstStyle/>
          <a:p>
            <a:pPr>
              <a:lnSpc>
                <a:spcPct val="130000"/>
              </a:lnSpc>
              <a:spcAft>
                <a:spcPts val="600"/>
              </a:spcAft>
              <a:buSzPct val="85000"/>
            </a:pPr>
            <a:r>
              <a:rPr lang="en-US" b="1" dirty="0">
                <a:solidFill>
                  <a:srgbClr val="002060"/>
                </a:solidFill>
              </a:rPr>
              <a:t>a.) 96</a:t>
            </a:r>
          </a:p>
          <a:p>
            <a:pPr>
              <a:lnSpc>
                <a:spcPct val="130000"/>
              </a:lnSpc>
              <a:spcAft>
                <a:spcPts val="600"/>
              </a:spcAft>
              <a:buSzPct val="85000"/>
            </a:pPr>
            <a:r>
              <a:rPr lang="en-US" b="1" dirty="0">
                <a:solidFill>
                  <a:srgbClr val="002060"/>
                </a:solidFill>
              </a:rPr>
              <a:t>b.) 98</a:t>
            </a:r>
          </a:p>
          <a:p>
            <a:pPr>
              <a:lnSpc>
                <a:spcPct val="130000"/>
              </a:lnSpc>
              <a:spcAft>
                <a:spcPts val="600"/>
              </a:spcAft>
              <a:buSzPct val="85000"/>
            </a:pPr>
            <a:r>
              <a:rPr lang="en-US" b="1" dirty="0">
                <a:solidFill>
                  <a:srgbClr val="002060"/>
                </a:solidFill>
              </a:rPr>
              <a:t>c.) 101</a:t>
            </a:r>
          </a:p>
          <a:p>
            <a:pPr>
              <a:lnSpc>
                <a:spcPct val="130000"/>
              </a:lnSpc>
              <a:spcAft>
                <a:spcPts val="600"/>
              </a:spcAft>
              <a:buSzPct val="85000"/>
            </a:pPr>
            <a:r>
              <a:rPr lang="en-US" b="1" dirty="0">
                <a:solidFill>
                  <a:srgbClr val="002060"/>
                </a:solidFill>
              </a:rPr>
              <a:t>d.) 103</a:t>
            </a:r>
          </a:p>
        </p:txBody>
      </p:sp>
      <p:sp>
        <p:nvSpPr>
          <p:cNvPr id="5" name="Tekstvak 4">
            <a:extLst>
              <a:ext uri="{FF2B5EF4-FFF2-40B4-BE49-F238E27FC236}">
                <a16:creationId xmlns:a16="http://schemas.microsoft.com/office/drawing/2014/main" id="{CB4C063E-A7ED-412D-BB12-5B7020B8F139}"/>
              </a:ext>
            </a:extLst>
          </p:cNvPr>
          <p:cNvSpPr txBox="1"/>
          <p:nvPr/>
        </p:nvSpPr>
        <p:spPr>
          <a:xfrm>
            <a:off x="6392613" y="1744378"/>
            <a:ext cx="5457065" cy="1938992"/>
          </a:xfrm>
          <a:prstGeom prst="rect">
            <a:avLst/>
          </a:prstGeom>
          <a:noFill/>
        </p:spPr>
        <p:txBody>
          <a:bodyPr wrap="square" rtlCol="0">
            <a:spAutoFit/>
          </a:bodyPr>
          <a:lstStyle/>
          <a:p>
            <a:r>
              <a:rPr kumimoji="0" lang="en-US" sz="2400" b="1" i="0" u="none" strike="noStrike" kern="1200" cap="all" spc="600" normalizeH="0" baseline="0" noProof="0" dirty="0" err="1">
                <a:ln>
                  <a:noFill/>
                </a:ln>
                <a:solidFill>
                  <a:srgbClr val="002060"/>
                </a:solidFill>
                <a:effectLst/>
                <a:uLnTx/>
                <a:uFillTx/>
                <a:latin typeface="Trade Gothic Next Cond"/>
                <a:ea typeface="+mj-ea"/>
                <a:cs typeface="+mj-cs"/>
              </a:rPr>
              <a:t>Combien</a:t>
            </a:r>
            <a:r>
              <a:rPr kumimoji="0" lang="en-US" sz="2400" b="1" i="0" u="none" strike="noStrike" kern="1200" cap="all" spc="600" normalizeH="0" baseline="0" noProof="0" dirty="0">
                <a:ln>
                  <a:noFill/>
                </a:ln>
                <a:solidFill>
                  <a:srgbClr val="002060"/>
                </a:solidFill>
                <a:effectLst/>
                <a:uLnTx/>
                <a:uFillTx/>
                <a:latin typeface="Trade Gothic Next Cond"/>
                <a:ea typeface="+mj-ea"/>
                <a:cs typeface="+mj-cs"/>
              </a:rPr>
              <a:t> de </a:t>
            </a:r>
            <a:r>
              <a:rPr kumimoji="0" lang="en-US" sz="2400" b="1" i="0" u="none" strike="noStrike" kern="1200" cap="all" spc="600" normalizeH="0" baseline="0" noProof="0" dirty="0" err="1">
                <a:ln>
                  <a:noFill/>
                </a:ln>
                <a:solidFill>
                  <a:srgbClr val="002060"/>
                </a:solidFill>
                <a:effectLst/>
                <a:uLnTx/>
                <a:uFillTx/>
                <a:latin typeface="Trade Gothic Next Cond"/>
                <a:ea typeface="+mj-ea"/>
                <a:cs typeface="+mj-cs"/>
              </a:rPr>
              <a:t>départements</a:t>
            </a:r>
            <a:r>
              <a:rPr kumimoji="0" lang="en-US" sz="2400" b="1" i="0" u="none" strike="noStrike" kern="1200" cap="all" spc="600" normalizeH="0" baseline="0" noProof="0" dirty="0">
                <a:ln>
                  <a:noFill/>
                </a:ln>
                <a:solidFill>
                  <a:srgbClr val="002060"/>
                </a:solidFill>
                <a:effectLst/>
                <a:uLnTx/>
                <a:uFillTx/>
                <a:latin typeface="Trade Gothic Next Cond"/>
                <a:ea typeface="+mj-ea"/>
                <a:cs typeface="+mj-cs"/>
              </a:rPr>
              <a:t> y a-t-il en </a:t>
            </a:r>
            <a:r>
              <a:rPr kumimoji="0" lang="en-US" sz="2400" b="1" i="0" u="none" strike="noStrike" kern="1200" cap="all" spc="600" normalizeH="0" baseline="0" noProof="0" dirty="0" err="1">
                <a:ln>
                  <a:noFill/>
                </a:ln>
                <a:solidFill>
                  <a:srgbClr val="002060"/>
                </a:solidFill>
                <a:effectLst/>
                <a:uLnTx/>
                <a:uFillTx/>
                <a:latin typeface="Trade Gothic Next Cond"/>
                <a:ea typeface="+mj-ea"/>
                <a:cs typeface="+mj-cs"/>
              </a:rPr>
              <a:t>france</a:t>
            </a:r>
            <a:r>
              <a:rPr kumimoji="0" lang="en-US" sz="2400" b="1" i="0" u="none" strike="noStrike" kern="1200" cap="all" spc="600" normalizeH="0" baseline="0" noProof="0" dirty="0">
                <a:ln>
                  <a:noFill/>
                </a:ln>
                <a:solidFill>
                  <a:srgbClr val="002060"/>
                </a:solidFill>
                <a:effectLst/>
                <a:uLnTx/>
                <a:uFillTx/>
                <a:latin typeface="Trade Gothic Next Cond"/>
                <a:ea typeface="+mj-ea"/>
                <a:cs typeface="+mj-cs"/>
              </a:rPr>
              <a:t>, </a:t>
            </a:r>
            <a:br>
              <a:rPr kumimoji="0" lang="en-US" sz="2400" b="1" i="0" u="none" strike="noStrike" kern="1200" cap="all" spc="600" normalizeH="0" baseline="0" noProof="0" dirty="0">
                <a:ln>
                  <a:noFill/>
                </a:ln>
                <a:solidFill>
                  <a:srgbClr val="002060"/>
                </a:solidFill>
                <a:effectLst/>
                <a:uLnTx/>
                <a:uFillTx/>
                <a:latin typeface="Trade Gothic Next Cond"/>
                <a:ea typeface="+mj-ea"/>
                <a:cs typeface="+mj-cs"/>
              </a:rPr>
            </a:br>
            <a:r>
              <a:rPr kumimoji="0" lang="en-US" sz="2400" b="1" i="0" u="none" strike="noStrike" kern="1200" cap="all" spc="600" normalizeH="0" baseline="0" noProof="0" dirty="0">
                <a:ln>
                  <a:noFill/>
                </a:ln>
                <a:solidFill>
                  <a:srgbClr val="002060"/>
                </a:solidFill>
                <a:effectLst/>
                <a:uLnTx/>
                <a:uFillTx/>
                <a:latin typeface="Trade Gothic Next Cond"/>
                <a:ea typeface="+mj-ea"/>
                <a:cs typeface="+mj-cs"/>
              </a:rPr>
              <a:t>y </a:t>
            </a:r>
            <a:r>
              <a:rPr kumimoji="0" lang="en-US" sz="2400" b="1" i="0" u="none" strike="noStrike" kern="1200" cap="all" spc="600" normalizeH="0" baseline="0" noProof="0" dirty="0" err="1">
                <a:ln>
                  <a:noFill/>
                </a:ln>
                <a:solidFill>
                  <a:srgbClr val="002060"/>
                </a:solidFill>
                <a:effectLst/>
                <a:uLnTx/>
                <a:uFillTx/>
                <a:latin typeface="Trade Gothic Next Cond"/>
                <a:ea typeface="+mj-ea"/>
                <a:cs typeface="+mj-cs"/>
              </a:rPr>
              <a:t>inclus</a:t>
            </a:r>
            <a:r>
              <a:rPr kumimoji="0" lang="en-US" sz="2400" b="1" i="0" u="none" strike="noStrike" kern="1200" cap="all" spc="600" normalizeH="0" baseline="0" noProof="0" dirty="0">
                <a:ln>
                  <a:noFill/>
                </a:ln>
                <a:solidFill>
                  <a:srgbClr val="002060"/>
                </a:solidFill>
                <a:effectLst/>
                <a:uLnTx/>
                <a:uFillTx/>
                <a:latin typeface="Trade Gothic Next Cond"/>
                <a:ea typeface="+mj-ea"/>
                <a:cs typeface="+mj-cs"/>
              </a:rPr>
              <a:t> les </a:t>
            </a:r>
            <a:r>
              <a:rPr kumimoji="0" lang="en-US" sz="2400" b="1" i="0" u="none" strike="noStrike" kern="1200" cap="all" spc="600" normalizeH="0" baseline="0" noProof="0" dirty="0" err="1">
                <a:ln>
                  <a:noFill/>
                </a:ln>
                <a:solidFill>
                  <a:srgbClr val="002060"/>
                </a:solidFill>
                <a:effectLst/>
                <a:uLnTx/>
                <a:uFillTx/>
                <a:latin typeface="Trade Gothic Next Cond"/>
                <a:ea typeface="+mj-ea"/>
                <a:cs typeface="+mj-cs"/>
              </a:rPr>
              <a:t>départements</a:t>
            </a:r>
            <a:endParaRPr lang="en-US" sz="2400" b="1" cap="all" spc="600" dirty="0">
              <a:solidFill>
                <a:srgbClr val="002060"/>
              </a:solidFill>
              <a:latin typeface="Trade Gothic Next Cond"/>
              <a:ea typeface="+mj-ea"/>
              <a:cs typeface="+mj-cs"/>
            </a:endParaRPr>
          </a:p>
          <a:p>
            <a:r>
              <a:rPr kumimoji="0" lang="en-US" sz="2400" b="1" i="0" u="none" strike="noStrike" kern="1200" cap="all" spc="600" normalizeH="0" baseline="0" noProof="0" dirty="0" err="1">
                <a:ln>
                  <a:noFill/>
                </a:ln>
                <a:solidFill>
                  <a:srgbClr val="002060"/>
                </a:solidFill>
                <a:effectLst/>
                <a:uLnTx/>
                <a:uFillTx/>
                <a:latin typeface="Trade Gothic Next Cond"/>
                <a:ea typeface="+mj-ea"/>
                <a:cs typeface="+mj-cs"/>
              </a:rPr>
              <a:t>d’outre</a:t>
            </a:r>
            <a:r>
              <a:rPr kumimoji="0" lang="en-US" sz="2400" b="1" i="0" u="none" strike="noStrike" kern="1200" cap="all" spc="600" normalizeH="0" baseline="0" noProof="0" dirty="0">
                <a:ln>
                  <a:noFill/>
                </a:ln>
                <a:solidFill>
                  <a:srgbClr val="002060"/>
                </a:solidFill>
                <a:effectLst/>
                <a:uLnTx/>
                <a:uFillTx/>
                <a:latin typeface="Trade Gothic Next Cond"/>
                <a:ea typeface="+mj-ea"/>
                <a:cs typeface="+mj-cs"/>
              </a:rPr>
              <a:t> </a:t>
            </a:r>
            <a:r>
              <a:rPr kumimoji="0" lang="en-US" sz="2400" b="1" i="0" u="none" strike="noStrike" kern="1200" cap="all" spc="600" normalizeH="0" baseline="0" noProof="0" dirty="0" err="1">
                <a:ln>
                  <a:noFill/>
                </a:ln>
                <a:solidFill>
                  <a:srgbClr val="002060"/>
                </a:solidFill>
                <a:effectLst/>
                <a:uLnTx/>
                <a:uFillTx/>
                <a:latin typeface="Trade Gothic Next Cond"/>
                <a:ea typeface="+mj-ea"/>
                <a:cs typeface="+mj-cs"/>
              </a:rPr>
              <a:t>mer</a:t>
            </a:r>
            <a:r>
              <a:rPr kumimoji="0" lang="en-US" sz="2400" b="1" i="0" u="none" strike="noStrike" kern="1200" cap="all" spc="600" normalizeH="0" baseline="0" noProof="0" dirty="0">
                <a:ln>
                  <a:noFill/>
                </a:ln>
                <a:solidFill>
                  <a:srgbClr val="002060"/>
                </a:solidFill>
                <a:effectLst/>
                <a:uLnTx/>
                <a:uFillTx/>
                <a:latin typeface="Trade Gothic Next Cond"/>
                <a:ea typeface="+mj-ea"/>
                <a:cs typeface="+mj-cs"/>
              </a:rPr>
              <a:t>?</a:t>
            </a:r>
            <a:endParaRPr lang="nl-NL" sz="1600" dirty="0">
              <a:solidFill>
                <a:srgbClr val="002060"/>
              </a:solidFill>
            </a:endParaRPr>
          </a:p>
        </p:txBody>
      </p:sp>
      <p:pic>
        <p:nvPicPr>
          <p:cNvPr id="13" name="Afbeelding 12">
            <a:extLst>
              <a:ext uri="{FF2B5EF4-FFF2-40B4-BE49-F238E27FC236}">
                <a16:creationId xmlns:a16="http://schemas.microsoft.com/office/drawing/2014/main" id="{25A0C082-09E4-4A3E-B295-C371DD9B6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0665" y="216074"/>
            <a:ext cx="1964487" cy="169309"/>
          </a:xfrm>
          <a:prstGeom prst="rect">
            <a:avLst/>
          </a:prstGeom>
        </p:spPr>
      </p:pic>
      <p:pic>
        <p:nvPicPr>
          <p:cNvPr id="14" name="Afbeelding 13">
            <a:extLst>
              <a:ext uri="{FF2B5EF4-FFF2-40B4-BE49-F238E27FC236}">
                <a16:creationId xmlns:a16="http://schemas.microsoft.com/office/drawing/2014/main" id="{1DDF58F0-CC24-4187-8A96-1E9261ED1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420" y="5656998"/>
            <a:ext cx="1081731" cy="1076274"/>
          </a:xfrm>
          <a:prstGeom prst="rect">
            <a:avLst/>
          </a:prstGeom>
        </p:spPr>
      </p:pic>
    </p:spTree>
    <p:extLst>
      <p:ext uri="{BB962C8B-B14F-4D97-AF65-F5344CB8AC3E}">
        <p14:creationId xmlns:p14="http://schemas.microsoft.com/office/powerpoint/2010/main" val="2341772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13316" name="Rectangle 70">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Baguette, pain complet, pain blanc, régime et calories... La vérité sur le  pain - L'Express Styles">
            <a:extLst>
              <a:ext uri="{FF2B5EF4-FFF2-40B4-BE49-F238E27FC236}">
                <a16:creationId xmlns:a16="http://schemas.microsoft.com/office/drawing/2014/main" id="{D3679D5E-B2F4-4DF9-9465-374EFE8C25E2}"/>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24559" r="25441"/>
          <a:stretch/>
        </p:blipFill>
        <p:spPr bwMode="auto">
          <a:xfrm>
            <a:off x="20" y="10"/>
            <a:ext cx="6095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EE02703-D6D7-4901-BF23-B1C42407F97B}"/>
              </a:ext>
            </a:extLst>
          </p:cNvPr>
          <p:cNvSpPr>
            <a:spLocks noGrp="1"/>
          </p:cNvSpPr>
          <p:nvPr>
            <p:ph type="title"/>
          </p:nvPr>
        </p:nvSpPr>
        <p:spPr>
          <a:xfrm>
            <a:off x="1028700" y="1025718"/>
            <a:ext cx="4057650" cy="4770783"/>
          </a:xfrm>
        </p:spPr>
        <p:txBody>
          <a:bodyPr anchor="ctr">
            <a:normAutofit/>
          </a:bodyPr>
          <a:lstStyle/>
          <a:p>
            <a:pPr algn="ctr"/>
            <a:r>
              <a:rPr lang="nl-NL">
                <a:solidFill>
                  <a:srgbClr val="FFFFFF"/>
                </a:solidFill>
              </a:rPr>
              <a:t>QUATRIÈME QUESTION </a:t>
            </a:r>
          </a:p>
        </p:txBody>
      </p:sp>
      <p:sp>
        <p:nvSpPr>
          <p:cNvPr id="3" name="Tijdelijke aanduiding voor inhoud 2">
            <a:extLst>
              <a:ext uri="{FF2B5EF4-FFF2-40B4-BE49-F238E27FC236}">
                <a16:creationId xmlns:a16="http://schemas.microsoft.com/office/drawing/2014/main" id="{040D6EA7-0E5F-4FF2-9D3A-ADA5679CDE11}"/>
              </a:ext>
            </a:extLst>
          </p:cNvPr>
          <p:cNvSpPr>
            <a:spLocks noGrp="1"/>
          </p:cNvSpPr>
          <p:nvPr>
            <p:ph idx="1"/>
          </p:nvPr>
        </p:nvSpPr>
        <p:spPr>
          <a:xfrm>
            <a:off x="6616683" y="950575"/>
            <a:ext cx="4987636" cy="5374538"/>
          </a:xfrm>
        </p:spPr>
        <p:txBody>
          <a:bodyPr anchor="ctr">
            <a:normAutofit/>
          </a:bodyPr>
          <a:lstStyle/>
          <a:p>
            <a:pPr marL="0" indent="0">
              <a:buNone/>
            </a:pPr>
            <a:r>
              <a:rPr lang="fr-FR" sz="2400" b="1" i="0" dirty="0">
                <a:solidFill>
                  <a:srgbClr val="002060"/>
                </a:solidFill>
                <a:effectLst/>
                <a:latin typeface="Trade Gothic Next Light" panose="020B0403040303020004" pitchFamily="34" charset="0"/>
              </a:rPr>
              <a:t>Combien de baguettes sont consommées et produites en France, CHAQUE SECONDE? </a:t>
            </a:r>
          </a:p>
          <a:p>
            <a:pPr marL="0" indent="0">
              <a:buNone/>
            </a:pPr>
            <a:endParaRPr lang="fr-FR" sz="2000" dirty="0">
              <a:solidFill>
                <a:srgbClr val="002060"/>
              </a:solidFill>
              <a:latin typeface="Trade Gothic Next Light" panose="020B0403040303020004" pitchFamily="34" charset="0"/>
            </a:endParaRPr>
          </a:p>
          <a:p>
            <a:pPr marL="0" indent="0">
              <a:buNone/>
            </a:pPr>
            <a:r>
              <a:rPr lang="fr-FR" sz="2000" dirty="0">
                <a:solidFill>
                  <a:srgbClr val="002060"/>
                </a:solidFill>
                <a:latin typeface="Trade Gothic Next Light" panose="020B0403040303020004" pitchFamily="34" charset="0"/>
              </a:rPr>
              <a:t>a.) 180 </a:t>
            </a:r>
          </a:p>
          <a:p>
            <a:pPr marL="0" indent="0">
              <a:buNone/>
            </a:pPr>
            <a:r>
              <a:rPr lang="fr-FR" sz="2000" dirty="0">
                <a:solidFill>
                  <a:srgbClr val="002060"/>
                </a:solidFill>
                <a:latin typeface="Trade Gothic Next Light" panose="020B0403040303020004" pitchFamily="34" charset="0"/>
              </a:rPr>
              <a:t>b.) 250</a:t>
            </a:r>
          </a:p>
          <a:p>
            <a:pPr marL="0" indent="0">
              <a:buNone/>
            </a:pPr>
            <a:r>
              <a:rPr lang="fr-FR" sz="2000" dirty="0">
                <a:solidFill>
                  <a:srgbClr val="002060"/>
                </a:solidFill>
                <a:latin typeface="Trade Gothic Next Light" panose="020B0403040303020004" pitchFamily="34" charset="0"/>
              </a:rPr>
              <a:t>c.) 320</a:t>
            </a:r>
          </a:p>
          <a:p>
            <a:pPr marL="0" indent="0">
              <a:buNone/>
            </a:pPr>
            <a:r>
              <a:rPr lang="fr-FR" sz="2000" dirty="0">
                <a:solidFill>
                  <a:srgbClr val="002060"/>
                </a:solidFill>
                <a:latin typeface="Trade Gothic Next Light" panose="020B0403040303020004" pitchFamily="34" charset="0"/>
              </a:rPr>
              <a:t>d.) 460</a:t>
            </a:r>
            <a:endParaRPr lang="nl-NL" sz="1600" dirty="0">
              <a:solidFill>
                <a:srgbClr val="002060"/>
              </a:solidFill>
              <a:latin typeface="Trade Gothic Next Light" panose="020B0403040303020004" pitchFamily="34" charset="0"/>
            </a:endParaRPr>
          </a:p>
        </p:txBody>
      </p:sp>
      <p:pic>
        <p:nvPicPr>
          <p:cNvPr id="8" name="Afbeelding 7">
            <a:extLst>
              <a:ext uri="{FF2B5EF4-FFF2-40B4-BE49-F238E27FC236}">
                <a16:creationId xmlns:a16="http://schemas.microsoft.com/office/drawing/2014/main" id="{21425D40-C153-4AA5-A3AA-06AA31B9A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9" name="Afbeelding 8">
            <a:extLst>
              <a:ext uri="{FF2B5EF4-FFF2-40B4-BE49-F238E27FC236}">
                <a16:creationId xmlns:a16="http://schemas.microsoft.com/office/drawing/2014/main" id="{790F58D1-48CE-41F5-8E38-DF12CBA0EA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420" y="5656998"/>
            <a:ext cx="1081731" cy="1076274"/>
          </a:xfrm>
          <a:prstGeom prst="rect">
            <a:avLst/>
          </a:prstGeom>
        </p:spPr>
      </p:pic>
    </p:spTree>
    <p:extLst>
      <p:ext uri="{BB962C8B-B14F-4D97-AF65-F5344CB8AC3E}">
        <p14:creationId xmlns:p14="http://schemas.microsoft.com/office/powerpoint/2010/main" val="2635352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7218290-08E7-4AB8-8549-F625B01F0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56B2348-C84B-4A25-B289-937383F76286}"/>
              </a:ext>
            </a:extLst>
          </p:cNvPr>
          <p:cNvSpPr>
            <a:spLocks noGrp="1"/>
          </p:cNvSpPr>
          <p:nvPr>
            <p:ph type="title"/>
          </p:nvPr>
        </p:nvSpPr>
        <p:spPr>
          <a:xfrm>
            <a:off x="900268" y="762001"/>
            <a:ext cx="5537994" cy="1141004"/>
          </a:xfrm>
        </p:spPr>
        <p:txBody>
          <a:bodyPr>
            <a:normAutofit/>
          </a:bodyPr>
          <a:lstStyle/>
          <a:p>
            <a:r>
              <a:rPr lang="nl-NL" sz="3200" dirty="0" err="1">
                <a:solidFill>
                  <a:srgbClr val="FF0000"/>
                </a:solidFill>
              </a:rPr>
              <a:t>Cinquième</a:t>
            </a:r>
            <a:r>
              <a:rPr lang="nl-NL" sz="3200" dirty="0">
                <a:solidFill>
                  <a:srgbClr val="FF0000"/>
                </a:solidFill>
              </a:rPr>
              <a:t> question</a:t>
            </a:r>
            <a:br>
              <a:rPr lang="nl-NL" dirty="0"/>
            </a:br>
            <a:r>
              <a:rPr lang="nl-NL" sz="2000" b="0" i="1" dirty="0" err="1"/>
              <a:t>Question</a:t>
            </a:r>
            <a:r>
              <a:rPr lang="nl-NL" sz="2000" b="0" i="1" dirty="0"/>
              <a:t> </a:t>
            </a:r>
            <a:r>
              <a:rPr lang="nl-NL" sz="2000" b="0" i="1" dirty="0" err="1"/>
              <a:t>ouverte</a:t>
            </a:r>
            <a:endParaRPr lang="nl-NL" b="0" i="1" dirty="0"/>
          </a:p>
        </p:txBody>
      </p:sp>
      <p:sp>
        <p:nvSpPr>
          <p:cNvPr id="3" name="Tijdelijke aanduiding voor inhoud 2">
            <a:extLst>
              <a:ext uri="{FF2B5EF4-FFF2-40B4-BE49-F238E27FC236}">
                <a16:creationId xmlns:a16="http://schemas.microsoft.com/office/drawing/2014/main" id="{A78B27E6-8E37-4CDA-9BD3-B3E554EAB5A5}"/>
              </a:ext>
            </a:extLst>
          </p:cNvPr>
          <p:cNvSpPr>
            <a:spLocks noGrp="1"/>
          </p:cNvSpPr>
          <p:nvPr>
            <p:ph idx="1"/>
          </p:nvPr>
        </p:nvSpPr>
        <p:spPr>
          <a:xfrm>
            <a:off x="900268" y="2259698"/>
            <a:ext cx="5008696" cy="3836301"/>
          </a:xfrm>
        </p:spPr>
        <p:txBody>
          <a:bodyPr>
            <a:normAutofit/>
          </a:bodyPr>
          <a:lstStyle/>
          <a:p>
            <a:pPr marL="0" indent="0">
              <a:buNone/>
            </a:pPr>
            <a:br>
              <a:rPr lang="nl-NL" dirty="0"/>
            </a:br>
            <a:endParaRPr lang="nl-NL" dirty="0">
              <a:solidFill>
                <a:srgbClr val="002060"/>
              </a:solidFill>
            </a:endParaRPr>
          </a:p>
          <a:p>
            <a:pPr marL="0" indent="0">
              <a:buNone/>
            </a:pPr>
            <a:r>
              <a:rPr lang="nl-NL" sz="2400" b="1" dirty="0" err="1">
                <a:solidFill>
                  <a:srgbClr val="002060"/>
                </a:solidFill>
              </a:rPr>
              <a:t>Qu’est-ce</a:t>
            </a:r>
            <a:r>
              <a:rPr lang="nl-NL" sz="2400" b="1" dirty="0">
                <a:solidFill>
                  <a:srgbClr val="002060"/>
                </a:solidFill>
              </a:rPr>
              <a:t> </a:t>
            </a:r>
            <a:r>
              <a:rPr lang="nl-NL" sz="2400" b="1" dirty="0" err="1">
                <a:solidFill>
                  <a:srgbClr val="002060"/>
                </a:solidFill>
              </a:rPr>
              <a:t>qui</a:t>
            </a:r>
            <a:r>
              <a:rPr lang="nl-NL" sz="2400" b="1" dirty="0">
                <a:solidFill>
                  <a:srgbClr val="002060"/>
                </a:solidFill>
              </a:rPr>
              <a:t> </a:t>
            </a:r>
            <a:r>
              <a:rPr lang="nl-NL" sz="2400" b="1" dirty="0" err="1">
                <a:solidFill>
                  <a:srgbClr val="002060"/>
                </a:solidFill>
              </a:rPr>
              <a:t>s’est</a:t>
            </a:r>
            <a:r>
              <a:rPr lang="nl-NL" sz="2400" b="1" dirty="0">
                <a:solidFill>
                  <a:srgbClr val="002060"/>
                </a:solidFill>
              </a:rPr>
              <a:t> passé dans </a:t>
            </a:r>
            <a:r>
              <a:rPr lang="nl-NL" sz="2400" b="1" dirty="0" err="1">
                <a:solidFill>
                  <a:srgbClr val="002060"/>
                </a:solidFill>
              </a:rPr>
              <a:t>le</a:t>
            </a:r>
            <a:r>
              <a:rPr lang="nl-NL" sz="2400" b="1" dirty="0">
                <a:solidFill>
                  <a:srgbClr val="002060"/>
                </a:solidFill>
              </a:rPr>
              <a:t> </a:t>
            </a:r>
            <a:r>
              <a:rPr lang="nl-NL" sz="2400" b="1" dirty="0" err="1">
                <a:solidFill>
                  <a:srgbClr val="002060"/>
                </a:solidFill>
              </a:rPr>
              <a:t>journal</a:t>
            </a:r>
            <a:r>
              <a:rPr lang="nl-NL" sz="2400" b="1" dirty="0">
                <a:solidFill>
                  <a:srgbClr val="002060"/>
                </a:solidFill>
              </a:rPr>
              <a:t> </a:t>
            </a:r>
            <a:r>
              <a:rPr lang="nl-NL" sz="2400" b="1" i="1" dirty="0" err="1">
                <a:solidFill>
                  <a:srgbClr val="002060"/>
                </a:solidFill>
              </a:rPr>
              <a:t>L‘Aurore</a:t>
            </a:r>
            <a:r>
              <a:rPr lang="nl-NL" sz="2400" b="1" i="1" dirty="0">
                <a:solidFill>
                  <a:srgbClr val="002060"/>
                </a:solidFill>
              </a:rPr>
              <a:t> </a:t>
            </a:r>
            <a:r>
              <a:rPr lang="nl-NL" sz="2400" b="1" dirty="0" err="1">
                <a:solidFill>
                  <a:srgbClr val="002060"/>
                </a:solidFill>
              </a:rPr>
              <a:t>le</a:t>
            </a:r>
            <a:r>
              <a:rPr lang="nl-NL" sz="2400" b="1" dirty="0">
                <a:solidFill>
                  <a:srgbClr val="002060"/>
                </a:solidFill>
              </a:rPr>
              <a:t> 13 </a:t>
            </a:r>
            <a:r>
              <a:rPr lang="nl-NL" sz="2400" b="1" dirty="0" err="1">
                <a:solidFill>
                  <a:srgbClr val="002060"/>
                </a:solidFill>
              </a:rPr>
              <a:t>janvier</a:t>
            </a:r>
            <a:r>
              <a:rPr lang="nl-NL" sz="2400" b="1" dirty="0">
                <a:solidFill>
                  <a:srgbClr val="002060"/>
                </a:solidFill>
              </a:rPr>
              <a:t> 1898? </a:t>
            </a:r>
          </a:p>
        </p:txBody>
      </p:sp>
      <p:pic>
        <p:nvPicPr>
          <p:cNvPr id="19458" name="Picture 2" descr="L' Aurore - Google News Archive Search">
            <a:extLst>
              <a:ext uri="{FF2B5EF4-FFF2-40B4-BE49-F238E27FC236}">
                <a16:creationId xmlns:a16="http://schemas.microsoft.com/office/drawing/2014/main" id="{2EA28E6C-389A-46B2-BFA2-59F2C2F8C1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 b="23584"/>
          <a:stretch/>
        </p:blipFill>
        <p:spPr bwMode="auto">
          <a:xfrm>
            <a:off x="6639965" y="1114197"/>
            <a:ext cx="4629606" cy="4629606"/>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BE0DBE84-1BAC-4967-BB6C-8B3055E62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8" name="Afbeelding 7">
            <a:extLst>
              <a:ext uri="{FF2B5EF4-FFF2-40B4-BE49-F238E27FC236}">
                <a16:creationId xmlns:a16="http://schemas.microsoft.com/office/drawing/2014/main" id="{B53078AE-9119-4E79-B41C-C13BC5951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420" y="5656998"/>
            <a:ext cx="1081731" cy="1076274"/>
          </a:xfrm>
          <a:prstGeom prst="rect">
            <a:avLst/>
          </a:prstGeom>
        </p:spPr>
      </p:pic>
    </p:spTree>
    <p:extLst>
      <p:ext uri="{BB962C8B-B14F-4D97-AF65-F5344CB8AC3E}">
        <p14:creationId xmlns:p14="http://schemas.microsoft.com/office/powerpoint/2010/main" val="1106354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6B2348-C84B-4A25-B289-937383F76286}"/>
              </a:ext>
            </a:extLst>
          </p:cNvPr>
          <p:cNvSpPr>
            <a:spLocks noGrp="1"/>
          </p:cNvSpPr>
          <p:nvPr>
            <p:ph type="title"/>
          </p:nvPr>
        </p:nvSpPr>
        <p:spPr>
          <a:xfrm>
            <a:off x="960577" y="1031084"/>
            <a:ext cx="9238434" cy="857559"/>
          </a:xfrm>
        </p:spPr>
        <p:txBody>
          <a:bodyPr/>
          <a:lstStyle/>
          <a:p>
            <a:r>
              <a:rPr lang="nl-NL" sz="3200" dirty="0" err="1">
                <a:solidFill>
                  <a:srgbClr val="FF0000"/>
                </a:solidFill>
              </a:rPr>
              <a:t>sixième</a:t>
            </a:r>
            <a:r>
              <a:rPr lang="nl-NL" sz="3200" dirty="0">
                <a:solidFill>
                  <a:srgbClr val="FF0000"/>
                </a:solidFill>
              </a:rPr>
              <a:t> question</a:t>
            </a:r>
            <a:br>
              <a:rPr lang="nl-NL" dirty="0"/>
            </a:br>
            <a:r>
              <a:rPr lang="nl-NL" sz="1800" i="1" dirty="0" err="1"/>
              <a:t>question</a:t>
            </a:r>
            <a:r>
              <a:rPr lang="nl-NL" sz="1800" i="1" dirty="0"/>
              <a:t> </a:t>
            </a:r>
            <a:r>
              <a:rPr lang="nl-NL" sz="1800" i="1" dirty="0" err="1"/>
              <a:t>ouverte</a:t>
            </a:r>
            <a:r>
              <a:rPr lang="nl-NL" sz="1800" i="1" dirty="0"/>
              <a:t> </a:t>
            </a:r>
            <a:endParaRPr lang="nl-NL" i="1" dirty="0"/>
          </a:p>
        </p:txBody>
      </p:sp>
      <p:pic>
        <p:nvPicPr>
          <p:cNvPr id="5" name="Afbeelding 4">
            <a:extLst>
              <a:ext uri="{FF2B5EF4-FFF2-40B4-BE49-F238E27FC236}">
                <a16:creationId xmlns:a16="http://schemas.microsoft.com/office/drawing/2014/main" id="{6345DC14-694B-4F41-A675-EA3FFD27E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sp>
        <p:nvSpPr>
          <p:cNvPr id="8" name="Tekstvak 7">
            <a:extLst>
              <a:ext uri="{FF2B5EF4-FFF2-40B4-BE49-F238E27FC236}">
                <a16:creationId xmlns:a16="http://schemas.microsoft.com/office/drawing/2014/main" id="{0926C7A0-814A-4FC5-A666-3397D3A0D37B}"/>
              </a:ext>
            </a:extLst>
          </p:cNvPr>
          <p:cNvSpPr txBox="1"/>
          <p:nvPr/>
        </p:nvSpPr>
        <p:spPr>
          <a:xfrm>
            <a:off x="960577" y="2848758"/>
            <a:ext cx="5135423" cy="1135888"/>
          </a:xfrm>
          <a:prstGeom prst="rect">
            <a:avLst/>
          </a:prstGeom>
          <a:noFill/>
        </p:spPr>
        <p:txBody>
          <a:bodyPr wrap="square" rtlCol="0">
            <a:spAutoFit/>
          </a:bodyPr>
          <a:lstStyle/>
          <a:p>
            <a:pPr>
              <a:lnSpc>
                <a:spcPct val="150000"/>
              </a:lnSpc>
            </a:pPr>
            <a:r>
              <a:rPr lang="nl-NL" sz="2400" b="1" dirty="0" err="1">
                <a:solidFill>
                  <a:srgbClr val="002060"/>
                </a:solidFill>
              </a:rPr>
              <a:t>Quel</a:t>
            </a:r>
            <a:r>
              <a:rPr lang="nl-NL" sz="2400" b="1" dirty="0">
                <a:solidFill>
                  <a:srgbClr val="002060"/>
                </a:solidFill>
              </a:rPr>
              <a:t> </a:t>
            </a:r>
            <a:r>
              <a:rPr lang="nl-NL" sz="2400" b="1" dirty="0" err="1">
                <a:solidFill>
                  <a:srgbClr val="002060"/>
                </a:solidFill>
              </a:rPr>
              <a:t>pays</a:t>
            </a:r>
            <a:r>
              <a:rPr lang="nl-NL" sz="2400" b="1" dirty="0">
                <a:solidFill>
                  <a:srgbClr val="002060"/>
                </a:solidFill>
              </a:rPr>
              <a:t> </a:t>
            </a:r>
            <a:r>
              <a:rPr lang="nl-NL" sz="2400" b="1" dirty="0" err="1">
                <a:solidFill>
                  <a:srgbClr val="002060"/>
                </a:solidFill>
              </a:rPr>
              <a:t>très</a:t>
            </a:r>
            <a:r>
              <a:rPr lang="nl-NL" sz="2400" b="1" dirty="0">
                <a:solidFill>
                  <a:srgbClr val="002060"/>
                </a:solidFill>
              </a:rPr>
              <a:t> </a:t>
            </a:r>
            <a:r>
              <a:rPr lang="nl-NL" sz="2400" b="1" dirty="0" err="1">
                <a:solidFill>
                  <a:srgbClr val="002060"/>
                </a:solidFill>
              </a:rPr>
              <a:t>étroit</a:t>
            </a:r>
            <a:r>
              <a:rPr lang="nl-NL" sz="2400" b="1" dirty="0">
                <a:solidFill>
                  <a:srgbClr val="002060"/>
                </a:solidFill>
              </a:rPr>
              <a:t> </a:t>
            </a:r>
            <a:r>
              <a:rPr lang="nl-NL" sz="2400" b="1" dirty="0" err="1">
                <a:solidFill>
                  <a:srgbClr val="002060"/>
                </a:solidFill>
              </a:rPr>
              <a:t>mesure</a:t>
            </a:r>
            <a:r>
              <a:rPr lang="nl-NL" sz="2400" b="1" dirty="0">
                <a:solidFill>
                  <a:srgbClr val="002060"/>
                </a:solidFill>
              </a:rPr>
              <a:t> </a:t>
            </a:r>
            <a:r>
              <a:rPr lang="nl-NL" sz="2400" b="1" dirty="0" err="1">
                <a:solidFill>
                  <a:srgbClr val="002060"/>
                </a:solidFill>
              </a:rPr>
              <a:t>environ</a:t>
            </a:r>
            <a:r>
              <a:rPr lang="nl-NL" sz="2400" b="1" dirty="0">
                <a:solidFill>
                  <a:srgbClr val="002060"/>
                </a:solidFill>
              </a:rPr>
              <a:t> 100  </a:t>
            </a:r>
            <a:r>
              <a:rPr lang="nl-NL" sz="2400" b="1" dirty="0" err="1">
                <a:solidFill>
                  <a:srgbClr val="002060"/>
                </a:solidFill>
              </a:rPr>
              <a:t>sur</a:t>
            </a:r>
            <a:r>
              <a:rPr lang="nl-NL" sz="2400" b="1" dirty="0">
                <a:solidFill>
                  <a:srgbClr val="002060"/>
                </a:solidFill>
              </a:rPr>
              <a:t> 700 </a:t>
            </a:r>
            <a:r>
              <a:rPr lang="nl-NL" sz="2400" b="1" dirty="0" err="1">
                <a:solidFill>
                  <a:srgbClr val="002060"/>
                </a:solidFill>
              </a:rPr>
              <a:t>kilomètres</a:t>
            </a:r>
            <a:r>
              <a:rPr lang="nl-NL" sz="2400" b="1" dirty="0">
                <a:solidFill>
                  <a:srgbClr val="002060"/>
                </a:solidFill>
              </a:rPr>
              <a:t>? </a:t>
            </a:r>
          </a:p>
        </p:txBody>
      </p:sp>
      <p:pic>
        <p:nvPicPr>
          <p:cNvPr id="1026" name="Picture 2" descr="Togo – Store norske leksikon">
            <a:extLst>
              <a:ext uri="{FF2B5EF4-FFF2-40B4-BE49-F238E27FC236}">
                <a16:creationId xmlns:a16="http://schemas.microsoft.com/office/drawing/2014/main" id="{949539EC-1BC3-4B02-9EE0-0D68B8CCF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097" y="933149"/>
            <a:ext cx="5259317" cy="4386995"/>
          </a:xfrm>
          <a:prstGeom prst="rect">
            <a:avLst/>
          </a:prstGeom>
          <a:noFill/>
          <a:extLst>
            <a:ext uri="{909E8E84-426E-40DD-AFC4-6F175D3DCCD1}">
              <a14:hiddenFill xmlns:a14="http://schemas.microsoft.com/office/drawing/2010/main">
                <a:solidFill>
                  <a:srgbClr val="FFFFFF"/>
                </a:solidFill>
              </a14:hiddenFill>
            </a:ext>
          </a:extLst>
        </p:spPr>
      </p:pic>
      <p:pic>
        <p:nvPicPr>
          <p:cNvPr id="7" name="Tijdelijke aanduiding voor inhoud 6">
            <a:extLst>
              <a:ext uri="{FF2B5EF4-FFF2-40B4-BE49-F238E27FC236}">
                <a16:creationId xmlns:a16="http://schemas.microsoft.com/office/drawing/2014/main" id="{136C54F1-1196-46F8-AD84-6FA7DE5AD3E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415196" y="2848758"/>
            <a:ext cx="4085786" cy="4065177"/>
          </a:xfrm>
        </p:spPr>
      </p:pic>
      <p:pic>
        <p:nvPicPr>
          <p:cNvPr id="1028" name="Picture 4" descr="Togo - Wikipedia">
            <a:extLst>
              <a:ext uri="{FF2B5EF4-FFF2-40B4-BE49-F238E27FC236}">
                <a16:creationId xmlns:a16="http://schemas.microsoft.com/office/drawing/2014/main" id="{E234F718-57FE-4255-B239-EF7B541221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576" y="4260962"/>
            <a:ext cx="4886041" cy="2247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658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7218290-08E7-4AB8-8549-F625B01F0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56B2348-C84B-4A25-B289-937383F76286}"/>
              </a:ext>
            </a:extLst>
          </p:cNvPr>
          <p:cNvSpPr>
            <a:spLocks noGrp="1"/>
          </p:cNvSpPr>
          <p:nvPr>
            <p:ph type="title"/>
          </p:nvPr>
        </p:nvSpPr>
        <p:spPr>
          <a:xfrm>
            <a:off x="815635" y="946246"/>
            <a:ext cx="5008696" cy="1141004"/>
          </a:xfrm>
        </p:spPr>
        <p:txBody>
          <a:bodyPr>
            <a:normAutofit fontScale="90000"/>
          </a:bodyPr>
          <a:lstStyle/>
          <a:p>
            <a:r>
              <a:rPr lang="nl-NL" sz="3600" dirty="0" err="1">
                <a:solidFill>
                  <a:srgbClr val="FF0000"/>
                </a:solidFill>
              </a:rPr>
              <a:t>septième</a:t>
            </a:r>
            <a:r>
              <a:rPr lang="nl-NL" sz="3600" dirty="0">
                <a:solidFill>
                  <a:srgbClr val="FF0000"/>
                </a:solidFill>
              </a:rPr>
              <a:t> question </a:t>
            </a:r>
            <a:br>
              <a:rPr lang="nl-NL" dirty="0"/>
            </a:br>
            <a:r>
              <a:rPr lang="nl-NL" sz="2200" i="1" dirty="0" err="1"/>
              <a:t>Question</a:t>
            </a:r>
            <a:r>
              <a:rPr lang="nl-NL" sz="2200" i="1" dirty="0"/>
              <a:t> </a:t>
            </a:r>
            <a:r>
              <a:rPr lang="nl-NL" sz="2200" i="1" dirty="0" err="1"/>
              <a:t>ouverte</a:t>
            </a:r>
            <a:endParaRPr lang="nl-NL" i="1" dirty="0"/>
          </a:p>
        </p:txBody>
      </p:sp>
      <p:sp>
        <p:nvSpPr>
          <p:cNvPr id="3" name="Tijdelijke aanduiding voor inhoud 2">
            <a:extLst>
              <a:ext uri="{FF2B5EF4-FFF2-40B4-BE49-F238E27FC236}">
                <a16:creationId xmlns:a16="http://schemas.microsoft.com/office/drawing/2014/main" id="{A78B27E6-8E37-4CDA-9BD3-B3E554EAB5A5}"/>
              </a:ext>
            </a:extLst>
          </p:cNvPr>
          <p:cNvSpPr>
            <a:spLocks noGrp="1"/>
          </p:cNvSpPr>
          <p:nvPr>
            <p:ph idx="1"/>
          </p:nvPr>
        </p:nvSpPr>
        <p:spPr>
          <a:xfrm>
            <a:off x="815635" y="2620661"/>
            <a:ext cx="4324401" cy="3430993"/>
          </a:xfrm>
        </p:spPr>
        <p:txBody>
          <a:bodyPr>
            <a:normAutofit/>
          </a:bodyPr>
          <a:lstStyle/>
          <a:p>
            <a:pPr marL="0" indent="0">
              <a:buNone/>
            </a:pPr>
            <a:r>
              <a:rPr lang="nl-NL" sz="2400" b="1" dirty="0">
                <a:solidFill>
                  <a:srgbClr val="002060"/>
                </a:solidFill>
              </a:rPr>
              <a:t>Le Burkina Faso </a:t>
            </a:r>
            <a:r>
              <a:rPr lang="nl-NL" sz="2400" b="1" dirty="0" err="1">
                <a:solidFill>
                  <a:srgbClr val="002060"/>
                </a:solidFill>
              </a:rPr>
              <a:t>est</a:t>
            </a:r>
            <a:r>
              <a:rPr lang="nl-NL" sz="2400" b="1" dirty="0">
                <a:solidFill>
                  <a:srgbClr val="002060"/>
                </a:solidFill>
              </a:rPr>
              <a:t> </a:t>
            </a:r>
            <a:r>
              <a:rPr lang="nl-NL" sz="2400" b="1" dirty="0" err="1">
                <a:solidFill>
                  <a:srgbClr val="002060"/>
                </a:solidFill>
              </a:rPr>
              <a:t>entouré</a:t>
            </a:r>
            <a:r>
              <a:rPr lang="nl-NL" sz="2400" b="1" dirty="0">
                <a:solidFill>
                  <a:srgbClr val="002060"/>
                </a:solidFill>
              </a:rPr>
              <a:t> de 6 </a:t>
            </a:r>
            <a:r>
              <a:rPr lang="nl-NL" sz="2400" b="1" dirty="0" err="1">
                <a:solidFill>
                  <a:srgbClr val="002060"/>
                </a:solidFill>
              </a:rPr>
              <a:t>pays</a:t>
            </a:r>
            <a:r>
              <a:rPr lang="nl-NL" sz="2400" b="1" dirty="0">
                <a:solidFill>
                  <a:srgbClr val="002060"/>
                </a:solidFill>
              </a:rPr>
              <a:t>, </a:t>
            </a:r>
            <a:r>
              <a:rPr lang="nl-NL" sz="2400" b="1" dirty="0" err="1">
                <a:solidFill>
                  <a:srgbClr val="002060"/>
                </a:solidFill>
              </a:rPr>
              <a:t>nommez</a:t>
            </a:r>
            <a:r>
              <a:rPr lang="nl-NL" sz="2400" b="1" dirty="0">
                <a:solidFill>
                  <a:srgbClr val="002060"/>
                </a:solidFill>
              </a:rPr>
              <a:t> 2 de ces </a:t>
            </a:r>
            <a:r>
              <a:rPr lang="nl-NL" sz="2400" b="1" dirty="0" err="1">
                <a:solidFill>
                  <a:srgbClr val="002060"/>
                </a:solidFill>
              </a:rPr>
              <a:t>pays</a:t>
            </a:r>
            <a:r>
              <a:rPr lang="nl-NL" sz="2400" b="1" dirty="0">
                <a:solidFill>
                  <a:srgbClr val="002060"/>
                </a:solidFill>
              </a:rPr>
              <a:t>.  </a:t>
            </a:r>
          </a:p>
        </p:txBody>
      </p:sp>
      <p:pic>
        <p:nvPicPr>
          <p:cNvPr id="10242" name="Picture 2" descr="Africa Map: Interactive Map of Africa with countries and capitals">
            <a:extLst>
              <a:ext uri="{FF2B5EF4-FFF2-40B4-BE49-F238E27FC236}">
                <a16:creationId xmlns:a16="http://schemas.microsoft.com/office/drawing/2014/main" id="{44A00DF9-DEC6-43C0-B8FC-16E4D1414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41" b="-2"/>
          <a:stretch/>
        </p:blipFill>
        <p:spPr bwMode="auto">
          <a:xfrm>
            <a:off x="6639965" y="1114197"/>
            <a:ext cx="4629606" cy="4629606"/>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4" descr="CONGRES-FRANS_2020_LOGO">
            <a:extLst>
              <a:ext uri="{FF2B5EF4-FFF2-40B4-BE49-F238E27FC236}">
                <a16:creationId xmlns:a16="http://schemas.microsoft.com/office/drawing/2014/main" id="{9ACEC43F-9CE6-452F-BF81-1B242655B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0073" y="5541830"/>
            <a:ext cx="1607126" cy="101964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E1CDF880-A968-412E-881B-C9E17DA6B8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2050" name="Picture 2" descr="Vakantie in Burkina-Faso - VakantieLandgenoten">
            <a:extLst>
              <a:ext uri="{FF2B5EF4-FFF2-40B4-BE49-F238E27FC236}">
                <a16:creationId xmlns:a16="http://schemas.microsoft.com/office/drawing/2014/main" id="{1857F8A2-3BDC-4096-BC57-616DE9CEAB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334" t="18123" r="19000" b="26791"/>
          <a:stretch/>
        </p:blipFill>
        <p:spPr bwMode="auto">
          <a:xfrm>
            <a:off x="922429" y="3776457"/>
            <a:ext cx="3721416" cy="2945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860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0E0E787-6A3F-4579-9E73-AC9FBB0E3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A677FC0-A1E8-4D8F-B39C-34B760F807F5}"/>
              </a:ext>
            </a:extLst>
          </p:cNvPr>
          <p:cNvSpPr>
            <a:spLocks noGrp="1"/>
          </p:cNvSpPr>
          <p:nvPr>
            <p:ph type="ctrTitle"/>
          </p:nvPr>
        </p:nvSpPr>
        <p:spPr>
          <a:xfrm>
            <a:off x="464024" y="756110"/>
            <a:ext cx="5063319" cy="2924351"/>
          </a:xfrm>
        </p:spPr>
        <p:txBody>
          <a:bodyPr>
            <a:normAutofit/>
          </a:bodyPr>
          <a:lstStyle/>
          <a:p>
            <a:pPr algn="ctr"/>
            <a:r>
              <a:rPr lang="nl-NL" sz="5400" dirty="0">
                <a:solidFill>
                  <a:srgbClr val="C00000"/>
                </a:solidFill>
              </a:rPr>
              <a:t>première manche</a:t>
            </a:r>
          </a:p>
        </p:txBody>
      </p:sp>
      <p:sp>
        <p:nvSpPr>
          <p:cNvPr id="3" name="Ondertitel 2">
            <a:extLst>
              <a:ext uri="{FF2B5EF4-FFF2-40B4-BE49-F238E27FC236}">
                <a16:creationId xmlns:a16="http://schemas.microsoft.com/office/drawing/2014/main" id="{A1443D99-B6B7-4FE3-AECD-E0BB17002F56}"/>
              </a:ext>
            </a:extLst>
          </p:cNvPr>
          <p:cNvSpPr>
            <a:spLocks noGrp="1"/>
          </p:cNvSpPr>
          <p:nvPr>
            <p:ph type="subTitle" idx="1"/>
          </p:nvPr>
        </p:nvSpPr>
        <p:spPr>
          <a:xfrm>
            <a:off x="852283" y="4313700"/>
            <a:ext cx="4378984" cy="1487117"/>
          </a:xfrm>
        </p:spPr>
        <p:txBody>
          <a:bodyPr>
            <a:normAutofit/>
          </a:bodyPr>
          <a:lstStyle/>
          <a:p>
            <a:pPr algn="ctr"/>
            <a:r>
              <a:rPr lang="nl-NL" sz="3200" b="1" dirty="0" err="1">
                <a:latin typeface="+mj-lt"/>
              </a:rPr>
              <a:t>Connaissances</a:t>
            </a:r>
            <a:r>
              <a:rPr lang="nl-NL" sz="3200" b="1" dirty="0">
                <a:latin typeface="+mj-lt"/>
              </a:rPr>
              <a:t> </a:t>
            </a:r>
            <a:r>
              <a:rPr lang="nl-NL" sz="3200" b="1" dirty="0" err="1">
                <a:latin typeface="+mj-lt"/>
              </a:rPr>
              <a:t>générales</a:t>
            </a:r>
            <a:r>
              <a:rPr lang="nl-NL" sz="3200" b="1" dirty="0">
                <a:latin typeface="+mj-lt"/>
              </a:rPr>
              <a:t> à </a:t>
            </a:r>
            <a:r>
              <a:rPr lang="nl-NL" sz="3200" b="1" dirty="0" err="1">
                <a:latin typeface="+mj-lt"/>
              </a:rPr>
              <a:t>choix</a:t>
            </a:r>
            <a:r>
              <a:rPr lang="nl-NL" sz="3200" b="1" dirty="0">
                <a:latin typeface="+mj-lt"/>
              </a:rPr>
              <a:t> </a:t>
            </a:r>
            <a:r>
              <a:rPr lang="nl-NL" sz="3200" b="1" dirty="0" err="1">
                <a:latin typeface="+mj-lt"/>
              </a:rPr>
              <a:t>multiples</a:t>
            </a:r>
            <a:r>
              <a:rPr lang="nl-NL" sz="3200" b="1" dirty="0">
                <a:latin typeface="+mj-lt"/>
              </a:rPr>
              <a:t> </a:t>
            </a:r>
          </a:p>
        </p:txBody>
      </p:sp>
      <p:sp>
        <p:nvSpPr>
          <p:cNvPr id="73" name="Oval 72">
            <a:extLst>
              <a:ext uri="{FF2B5EF4-FFF2-40B4-BE49-F238E27FC236}">
                <a16:creationId xmlns:a16="http://schemas.microsoft.com/office/drawing/2014/main" id="{C9738BEF-1509-49AB-94B0-7D2B62188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9412" y="756110"/>
            <a:ext cx="5360305" cy="53603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ONGRES-FRANS_2020_LOGO">
            <a:extLst>
              <a:ext uri="{FF2B5EF4-FFF2-40B4-BE49-F238E27FC236}">
                <a16:creationId xmlns:a16="http://schemas.microsoft.com/office/drawing/2014/main" id="{99C8E2DC-3F9C-4E97-A28B-8E974707DCF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17125" y="2236403"/>
            <a:ext cx="3756211" cy="2385194"/>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651B3B56-501F-42FF-8534-28EF7857BD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50993" y="3997080"/>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Afbeelding 4">
            <a:extLst>
              <a:ext uri="{FF2B5EF4-FFF2-40B4-BE49-F238E27FC236}">
                <a16:creationId xmlns:a16="http://schemas.microsoft.com/office/drawing/2014/main" id="{F7881EC1-F855-42F3-88C0-46DD251CD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1923" y="196192"/>
            <a:ext cx="2110149" cy="181863"/>
          </a:xfrm>
          <a:prstGeom prst="rect">
            <a:avLst/>
          </a:prstGeom>
        </p:spPr>
      </p:pic>
    </p:spTree>
    <p:extLst>
      <p:ext uri="{BB962C8B-B14F-4D97-AF65-F5344CB8AC3E}">
        <p14:creationId xmlns:p14="http://schemas.microsoft.com/office/powerpoint/2010/main" val="1458743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8702C1-7159-4D86-A30E-99A03E9BA329}"/>
              </a:ext>
            </a:extLst>
          </p:cNvPr>
          <p:cNvSpPr>
            <a:spLocks noGrp="1"/>
          </p:cNvSpPr>
          <p:nvPr>
            <p:ph type="title"/>
          </p:nvPr>
        </p:nvSpPr>
        <p:spPr>
          <a:xfrm>
            <a:off x="1014924" y="1086388"/>
            <a:ext cx="9238434" cy="857559"/>
          </a:xfrm>
        </p:spPr>
        <p:txBody>
          <a:bodyPr/>
          <a:lstStyle/>
          <a:p>
            <a:r>
              <a:rPr kumimoji="0" lang="nl-NL" sz="3200" b="1" i="0" u="none" strike="noStrike" kern="1200" cap="all" spc="600" normalizeH="0" baseline="0" noProof="0" dirty="0" err="1">
                <a:ln>
                  <a:noFill/>
                </a:ln>
                <a:solidFill>
                  <a:srgbClr val="FF0000"/>
                </a:solidFill>
                <a:effectLst/>
                <a:uLnTx/>
                <a:uFillTx/>
                <a:latin typeface="Trade Gothic Next Cond"/>
                <a:ea typeface="+mj-ea"/>
                <a:cs typeface="+mj-cs"/>
              </a:rPr>
              <a:t>huitième</a:t>
            </a:r>
            <a:r>
              <a:rPr kumimoji="0" lang="nl-NL" sz="3200" b="1" i="0" u="none" strike="noStrike" kern="1200" cap="all" spc="600" normalizeH="0" baseline="0" noProof="0" dirty="0">
                <a:ln>
                  <a:noFill/>
                </a:ln>
                <a:solidFill>
                  <a:srgbClr val="FF0000"/>
                </a:solidFill>
                <a:effectLst/>
                <a:uLnTx/>
                <a:uFillTx/>
                <a:latin typeface="Trade Gothic Next Cond"/>
                <a:ea typeface="+mj-ea"/>
                <a:cs typeface="+mj-cs"/>
              </a:rPr>
              <a:t> question </a:t>
            </a:r>
            <a:br>
              <a:rPr kumimoji="0" lang="nl-NL" sz="2500" b="1" i="0" u="none" strike="noStrike" kern="1200" cap="all" spc="600" normalizeH="0" baseline="0" noProof="0" dirty="0">
                <a:ln>
                  <a:noFill/>
                </a:ln>
                <a:solidFill>
                  <a:srgbClr val="FFFFFF"/>
                </a:solidFill>
                <a:effectLst/>
                <a:uLnTx/>
                <a:uFillTx/>
                <a:latin typeface="Trade Gothic Next Cond"/>
                <a:ea typeface="+mj-ea"/>
                <a:cs typeface="+mj-cs"/>
              </a:rPr>
            </a:br>
            <a:r>
              <a:rPr kumimoji="0" lang="nl-NL" sz="2000" b="1" i="1" u="none" strike="noStrike" kern="1200" cap="all" spc="600" normalizeH="0" baseline="0" noProof="0" dirty="0" err="1">
                <a:ln>
                  <a:noFill/>
                </a:ln>
                <a:solidFill>
                  <a:srgbClr val="FFFFFF"/>
                </a:solidFill>
                <a:effectLst/>
                <a:uLnTx/>
                <a:uFillTx/>
                <a:latin typeface="Trade Gothic Next Cond"/>
                <a:ea typeface="+mj-ea"/>
                <a:cs typeface="+mj-cs"/>
              </a:rPr>
              <a:t>Question</a:t>
            </a:r>
            <a:r>
              <a:rPr kumimoji="0" lang="nl-NL" sz="2000" b="1" i="1" u="none" strike="noStrike" kern="1200" cap="all" spc="600" normalizeH="0" baseline="0" noProof="0" dirty="0">
                <a:ln>
                  <a:noFill/>
                </a:ln>
                <a:solidFill>
                  <a:srgbClr val="FFFFFF"/>
                </a:solidFill>
                <a:effectLst/>
                <a:uLnTx/>
                <a:uFillTx/>
                <a:latin typeface="Trade Gothic Next Cond"/>
                <a:ea typeface="+mj-ea"/>
                <a:cs typeface="+mj-cs"/>
              </a:rPr>
              <a:t> </a:t>
            </a:r>
            <a:r>
              <a:rPr kumimoji="0" lang="nl-NL" sz="2000" b="1" i="1" u="none" strike="noStrike" kern="1200" cap="all" spc="600" normalizeH="0" baseline="0" noProof="0" dirty="0" err="1">
                <a:ln>
                  <a:noFill/>
                </a:ln>
                <a:solidFill>
                  <a:srgbClr val="FFFFFF"/>
                </a:solidFill>
                <a:effectLst/>
                <a:uLnTx/>
                <a:uFillTx/>
                <a:latin typeface="Trade Gothic Next Cond"/>
                <a:ea typeface="+mj-ea"/>
                <a:cs typeface="+mj-cs"/>
              </a:rPr>
              <a:t>ouverte</a:t>
            </a:r>
            <a:endParaRPr lang="nl-NL" dirty="0"/>
          </a:p>
        </p:txBody>
      </p:sp>
      <p:sp>
        <p:nvSpPr>
          <p:cNvPr id="3" name="Tijdelijke aanduiding voor inhoud 2">
            <a:extLst>
              <a:ext uri="{FF2B5EF4-FFF2-40B4-BE49-F238E27FC236}">
                <a16:creationId xmlns:a16="http://schemas.microsoft.com/office/drawing/2014/main" id="{2242DA3E-567C-4052-B150-A22D5733E2AB}"/>
              </a:ext>
            </a:extLst>
          </p:cNvPr>
          <p:cNvSpPr>
            <a:spLocks noGrp="1"/>
          </p:cNvSpPr>
          <p:nvPr>
            <p:ph idx="1"/>
          </p:nvPr>
        </p:nvSpPr>
        <p:spPr>
          <a:xfrm>
            <a:off x="1014924" y="2759791"/>
            <a:ext cx="5957072" cy="3325504"/>
          </a:xfrm>
        </p:spPr>
        <p:txBody>
          <a:bodyPr>
            <a:normAutofit/>
          </a:bodyPr>
          <a:lstStyle/>
          <a:p>
            <a:pPr marL="0" indent="0">
              <a:buNone/>
            </a:pPr>
            <a:r>
              <a:rPr lang="nl-NL" sz="2400" b="1" dirty="0">
                <a:solidFill>
                  <a:srgbClr val="002060"/>
                </a:solidFill>
              </a:rPr>
              <a:t>Ce </a:t>
            </a:r>
            <a:r>
              <a:rPr lang="nl-NL" sz="2400" b="1" dirty="0" err="1">
                <a:solidFill>
                  <a:srgbClr val="002060"/>
                </a:solidFill>
              </a:rPr>
              <a:t>royaume</a:t>
            </a:r>
            <a:r>
              <a:rPr lang="nl-NL" sz="2400" b="1" dirty="0">
                <a:solidFill>
                  <a:srgbClr val="002060"/>
                </a:solidFill>
              </a:rPr>
              <a:t> </a:t>
            </a:r>
            <a:r>
              <a:rPr lang="nl-NL" sz="2400" b="1" dirty="0" err="1">
                <a:solidFill>
                  <a:srgbClr val="002060"/>
                </a:solidFill>
              </a:rPr>
              <a:t>couvre</a:t>
            </a:r>
            <a:r>
              <a:rPr lang="nl-NL" sz="2400" b="1" dirty="0">
                <a:solidFill>
                  <a:srgbClr val="002060"/>
                </a:solidFill>
              </a:rPr>
              <a:t> </a:t>
            </a:r>
            <a:r>
              <a:rPr lang="nl-NL" sz="2400" b="1" dirty="0" err="1">
                <a:solidFill>
                  <a:srgbClr val="002060"/>
                </a:solidFill>
              </a:rPr>
              <a:t>une</a:t>
            </a:r>
            <a:r>
              <a:rPr lang="nl-NL" sz="2400" b="1" dirty="0">
                <a:solidFill>
                  <a:srgbClr val="002060"/>
                </a:solidFill>
              </a:rPr>
              <a:t> </a:t>
            </a:r>
            <a:r>
              <a:rPr lang="nl-NL" sz="2400" b="1" dirty="0" err="1">
                <a:solidFill>
                  <a:srgbClr val="002060"/>
                </a:solidFill>
              </a:rPr>
              <a:t>superficie</a:t>
            </a:r>
            <a:r>
              <a:rPr lang="nl-NL" sz="2400" b="1" dirty="0">
                <a:solidFill>
                  <a:srgbClr val="002060"/>
                </a:solidFill>
              </a:rPr>
              <a:t> de </a:t>
            </a:r>
            <a:br>
              <a:rPr lang="nl-NL" sz="2400" b="1" dirty="0">
                <a:solidFill>
                  <a:srgbClr val="002060"/>
                </a:solidFill>
              </a:rPr>
            </a:br>
            <a:r>
              <a:rPr lang="nl-NL" sz="2400" b="1" dirty="0">
                <a:solidFill>
                  <a:srgbClr val="002060"/>
                </a:solidFill>
              </a:rPr>
              <a:t>30 528 km</a:t>
            </a:r>
            <a:r>
              <a:rPr lang="nl-NL" sz="2400" b="1" baseline="30000" dirty="0">
                <a:solidFill>
                  <a:srgbClr val="002060"/>
                </a:solidFill>
              </a:rPr>
              <a:t>2</a:t>
            </a:r>
            <a:r>
              <a:rPr lang="nl-NL" sz="2400" b="1" dirty="0">
                <a:solidFill>
                  <a:srgbClr val="002060"/>
                </a:solidFill>
              </a:rPr>
              <a:t> avec </a:t>
            </a:r>
            <a:r>
              <a:rPr lang="nl-NL" sz="2400" b="1" dirty="0" err="1">
                <a:solidFill>
                  <a:srgbClr val="002060"/>
                </a:solidFill>
              </a:rPr>
              <a:t>une</a:t>
            </a:r>
            <a:r>
              <a:rPr lang="nl-NL" sz="2400" b="1" dirty="0">
                <a:solidFill>
                  <a:srgbClr val="002060"/>
                </a:solidFill>
              </a:rPr>
              <a:t> </a:t>
            </a:r>
            <a:r>
              <a:rPr lang="nl-NL" sz="2400" b="1" dirty="0" err="1">
                <a:solidFill>
                  <a:srgbClr val="002060"/>
                </a:solidFill>
              </a:rPr>
              <a:t>population</a:t>
            </a:r>
            <a:r>
              <a:rPr lang="nl-NL" sz="2400" b="1" dirty="0">
                <a:solidFill>
                  <a:srgbClr val="002060"/>
                </a:solidFill>
              </a:rPr>
              <a:t> de plus de onze </a:t>
            </a:r>
            <a:r>
              <a:rPr lang="nl-NL" sz="2400" b="1" dirty="0" err="1">
                <a:solidFill>
                  <a:srgbClr val="002060"/>
                </a:solidFill>
              </a:rPr>
              <a:t>millions</a:t>
            </a:r>
            <a:r>
              <a:rPr lang="nl-NL" sz="2400" b="1" dirty="0">
                <a:solidFill>
                  <a:srgbClr val="002060"/>
                </a:solidFill>
              </a:rPr>
              <a:t> </a:t>
            </a:r>
            <a:r>
              <a:rPr lang="nl-NL" sz="2400" b="1" dirty="0" err="1">
                <a:solidFill>
                  <a:srgbClr val="002060"/>
                </a:solidFill>
              </a:rPr>
              <a:t>d’habitants</a:t>
            </a:r>
            <a:r>
              <a:rPr lang="nl-NL" sz="2400" b="1" dirty="0">
                <a:solidFill>
                  <a:srgbClr val="002060"/>
                </a:solidFill>
              </a:rPr>
              <a:t>. </a:t>
            </a:r>
          </a:p>
          <a:p>
            <a:pPr marL="0" indent="0">
              <a:buNone/>
            </a:pPr>
            <a:r>
              <a:rPr lang="nl-NL" sz="2400" b="1" dirty="0">
                <a:solidFill>
                  <a:srgbClr val="002060"/>
                </a:solidFill>
              </a:rPr>
              <a:t>On </a:t>
            </a:r>
            <a:r>
              <a:rPr lang="nl-NL" sz="2400" b="1" dirty="0" err="1">
                <a:solidFill>
                  <a:srgbClr val="002060"/>
                </a:solidFill>
              </a:rPr>
              <a:t>parle</a:t>
            </a:r>
            <a:r>
              <a:rPr lang="nl-NL" sz="2400" b="1" dirty="0">
                <a:solidFill>
                  <a:srgbClr val="002060"/>
                </a:solidFill>
              </a:rPr>
              <a:t> de </a:t>
            </a:r>
            <a:r>
              <a:rPr lang="nl-NL" sz="2400" b="1" dirty="0" err="1">
                <a:solidFill>
                  <a:srgbClr val="002060"/>
                </a:solidFill>
              </a:rPr>
              <a:t>quel</a:t>
            </a:r>
            <a:r>
              <a:rPr lang="nl-NL" sz="2400" b="1" dirty="0">
                <a:solidFill>
                  <a:srgbClr val="002060"/>
                </a:solidFill>
              </a:rPr>
              <a:t> </a:t>
            </a:r>
            <a:r>
              <a:rPr lang="nl-NL" sz="2400" b="1" dirty="0" err="1">
                <a:solidFill>
                  <a:srgbClr val="002060"/>
                </a:solidFill>
              </a:rPr>
              <a:t>pays</a:t>
            </a:r>
            <a:r>
              <a:rPr lang="nl-NL" sz="2400" b="1" dirty="0">
                <a:solidFill>
                  <a:srgbClr val="002060"/>
                </a:solidFill>
              </a:rPr>
              <a:t> </a:t>
            </a:r>
            <a:r>
              <a:rPr lang="nl-NL" sz="2400" b="1" dirty="0" err="1">
                <a:solidFill>
                  <a:srgbClr val="002060"/>
                </a:solidFill>
              </a:rPr>
              <a:t>francophone</a:t>
            </a:r>
            <a:r>
              <a:rPr lang="nl-NL" sz="2400" b="1" dirty="0">
                <a:solidFill>
                  <a:srgbClr val="002060"/>
                </a:solidFill>
              </a:rPr>
              <a:t>? </a:t>
            </a:r>
          </a:p>
        </p:txBody>
      </p:sp>
      <p:pic>
        <p:nvPicPr>
          <p:cNvPr id="4" name="Afbeelding 3">
            <a:extLst>
              <a:ext uri="{FF2B5EF4-FFF2-40B4-BE49-F238E27FC236}">
                <a16:creationId xmlns:a16="http://schemas.microsoft.com/office/drawing/2014/main" id="{C4D25897-368A-4EEA-A035-C0A10046B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7" name="Afbeelding 6">
            <a:extLst>
              <a:ext uri="{FF2B5EF4-FFF2-40B4-BE49-F238E27FC236}">
                <a16:creationId xmlns:a16="http://schemas.microsoft.com/office/drawing/2014/main" id="{C0D95513-6D35-40D2-BB44-0DDC5BCE1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7860" y="772705"/>
            <a:ext cx="5842023" cy="5812555"/>
          </a:xfrm>
          <a:prstGeom prst="rect">
            <a:avLst/>
          </a:prstGeom>
        </p:spPr>
      </p:pic>
    </p:spTree>
    <p:extLst>
      <p:ext uri="{BB962C8B-B14F-4D97-AF65-F5344CB8AC3E}">
        <p14:creationId xmlns:p14="http://schemas.microsoft.com/office/powerpoint/2010/main" val="3283126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0" name="Picture 6" descr="15 aout 2017 : retrouvez quelques photos du défilé de l'indépendance">
            <a:extLst>
              <a:ext uri="{FF2B5EF4-FFF2-40B4-BE49-F238E27FC236}">
                <a16:creationId xmlns:a16="http://schemas.microsoft.com/office/drawing/2014/main" id="{D76A63FE-448F-411D-8577-A82BF1937027}"/>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19923" r="21187" b="-1"/>
          <a:stretch/>
        </p:blipFill>
        <p:spPr bwMode="auto">
          <a:xfrm>
            <a:off x="0" y="0"/>
            <a:ext cx="6095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56B2348-C84B-4A25-B289-937383F76286}"/>
              </a:ext>
            </a:extLst>
          </p:cNvPr>
          <p:cNvSpPr>
            <a:spLocks noGrp="1"/>
          </p:cNvSpPr>
          <p:nvPr>
            <p:ph type="title"/>
          </p:nvPr>
        </p:nvSpPr>
        <p:spPr>
          <a:xfrm>
            <a:off x="6410757" y="1364334"/>
            <a:ext cx="4781549" cy="1688525"/>
          </a:xfrm>
        </p:spPr>
        <p:txBody>
          <a:bodyPr anchor="ctr">
            <a:normAutofit/>
          </a:bodyPr>
          <a:lstStyle/>
          <a:p>
            <a:pPr algn="ctr"/>
            <a:r>
              <a:rPr lang="nl-NL" sz="3200" dirty="0" err="1">
                <a:solidFill>
                  <a:srgbClr val="FF0000"/>
                </a:solidFill>
              </a:rPr>
              <a:t>neuvième</a:t>
            </a:r>
            <a:r>
              <a:rPr lang="nl-NL" sz="3200" dirty="0">
                <a:solidFill>
                  <a:srgbClr val="FF0000"/>
                </a:solidFill>
              </a:rPr>
              <a:t> question</a:t>
            </a:r>
            <a:br>
              <a:rPr lang="nl-NL" dirty="0">
                <a:solidFill>
                  <a:srgbClr val="FFFFFF"/>
                </a:solidFill>
              </a:rPr>
            </a:br>
            <a:endParaRPr lang="nl-NL" i="1" dirty="0">
              <a:solidFill>
                <a:srgbClr val="FFFFFF"/>
              </a:solidFill>
            </a:endParaRPr>
          </a:p>
        </p:txBody>
      </p:sp>
      <p:sp>
        <p:nvSpPr>
          <p:cNvPr id="3" name="Tijdelijke aanduiding voor inhoud 2">
            <a:extLst>
              <a:ext uri="{FF2B5EF4-FFF2-40B4-BE49-F238E27FC236}">
                <a16:creationId xmlns:a16="http://schemas.microsoft.com/office/drawing/2014/main" id="{A78B27E6-8E37-4CDA-9BD3-B3E554EAB5A5}"/>
              </a:ext>
            </a:extLst>
          </p:cNvPr>
          <p:cNvSpPr>
            <a:spLocks noGrp="1"/>
          </p:cNvSpPr>
          <p:nvPr>
            <p:ph idx="1"/>
          </p:nvPr>
        </p:nvSpPr>
        <p:spPr>
          <a:xfrm>
            <a:off x="6542295" y="2294739"/>
            <a:ext cx="5164796" cy="3516573"/>
          </a:xfrm>
        </p:spPr>
        <p:txBody>
          <a:bodyPr anchor="ctr">
            <a:normAutofit/>
          </a:bodyPr>
          <a:lstStyle/>
          <a:p>
            <a:pPr marL="0" indent="0">
              <a:buNone/>
            </a:pPr>
            <a:r>
              <a:rPr lang="nl-NL" sz="2400" b="1" dirty="0" err="1">
                <a:solidFill>
                  <a:srgbClr val="002060"/>
                </a:solidFill>
              </a:rPr>
              <a:t>Qu’est-ce</a:t>
            </a:r>
            <a:r>
              <a:rPr lang="nl-NL" sz="2400" b="1" dirty="0">
                <a:solidFill>
                  <a:srgbClr val="002060"/>
                </a:solidFill>
              </a:rPr>
              <a:t> </a:t>
            </a:r>
            <a:r>
              <a:rPr lang="nl-NL" sz="2400" b="1" dirty="0" err="1">
                <a:solidFill>
                  <a:srgbClr val="002060"/>
                </a:solidFill>
              </a:rPr>
              <a:t>qu’on</a:t>
            </a:r>
            <a:r>
              <a:rPr lang="nl-NL" sz="2400" b="1" dirty="0">
                <a:solidFill>
                  <a:srgbClr val="002060"/>
                </a:solidFill>
              </a:rPr>
              <a:t> </a:t>
            </a:r>
            <a:r>
              <a:rPr lang="nl-NL" sz="2400" b="1" dirty="0" err="1">
                <a:solidFill>
                  <a:srgbClr val="002060"/>
                </a:solidFill>
              </a:rPr>
              <a:t>fête</a:t>
            </a:r>
            <a:r>
              <a:rPr lang="nl-NL" sz="2400" b="1" dirty="0">
                <a:solidFill>
                  <a:srgbClr val="002060"/>
                </a:solidFill>
              </a:rPr>
              <a:t> </a:t>
            </a:r>
            <a:r>
              <a:rPr lang="nl-NL" sz="2400" b="1" dirty="0" err="1">
                <a:solidFill>
                  <a:srgbClr val="002060"/>
                </a:solidFill>
              </a:rPr>
              <a:t>le</a:t>
            </a:r>
            <a:r>
              <a:rPr lang="nl-NL" sz="2400" b="1" dirty="0">
                <a:solidFill>
                  <a:srgbClr val="002060"/>
                </a:solidFill>
              </a:rPr>
              <a:t> 15 </a:t>
            </a:r>
            <a:r>
              <a:rPr lang="nl-NL" sz="2400" b="1" dirty="0" err="1">
                <a:solidFill>
                  <a:srgbClr val="002060"/>
                </a:solidFill>
              </a:rPr>
              <a:t>août</a:t>
            </a:r>
            <a:r>
              <a:rPr lang="nl-NL" sz="2400" b="1" dirty="0">
                <a:solidFill>
                  <a:srgbClr val="002060"/>
                </a:solidFill>
              </a:rPr>
              <a:t> dans la </a:t>
            </a:r>
            <a:r>
              <a:rPr lang="nl-NL" sz="2400" b="1" dirty="0" err="1">
                <a:solidFill>
                  <a:srgbClr val="002060"/>
                </a:solidFill>
              </a:rPr>
              <a:t>République</a:t>
            </a:r>
            <a:r>
              <a:rPr lang="nl-NL" sz="2400" b="1" dirty="0">
                <a:solidFill>
                  <a:srgbClr val="002060"/>
                </a:solidFill>
              </a:rPr>
              <a:t> du Congo (Brazzaville)?</a:t>
            </a:r>
          </a:p>
          <a:p>
            <a:pPr marL="0" indent="0">
              <a:buNone/>
            </a:pPr>
            <a:endParaRPr lang="nl-NL" dirty="0"/>
          </a:p>
        </p:txBody>
      </p:sp>
      <p:pic>
        <p:nvPicPr>
          <p:cNvPr id="5" name="Afbeelding 4">
            <a:extLst>
              <a:ext uri="{FF2B5EF4-FFF2-40B4-BE49-F238E27FC236}">
                <a16:creationId xmlns:a16="http://schemas.microsoft.com/office/drawing/2014/main" id="{60789993-F279-4512-B4E6-91915B865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sp>
        <p:nvSpPr>
          <p:cNvPr id="6" name="Tekstvak 5">
            <a:extLst>
              <a:ext uri="{FF2B5EF4-FFF2-40B4-BE49-F238E27FC236}">
                <a16:creationId xmlns:a16="http://schemas.microsoft.com/office/drawing/2014/main" id="{07ABE84E-C3CD-4D82-ABA4-EBE8A903E6F2}"/>
              </a:ext>
            </a:extLst>
          </p:cNvPr>
          <p:cNvSpPr txBox="1"/>
          <p:nvPr/>
        </p:nvSpPr>
        <p:spPr>
          <a:xfrm>
            <a:off x="6475085" y="2404865"/>
            <a:ext cx="4717221" cy="400110"/>
          </a:xfrm>
          <a:prstGeom prst="rect">
            <a:avLst/>
          </a:prstGeom>
          <a:noFill/>
        </p:spPr>
        <p:txBody>
          <a:bodyPr wrap="square" rtlCol="0">
            <a:spAutoFit/>
          </a:bodyPr>
          <a:lstStyle/>
          <a:p>
            <a:r>
              <a:rPr kumimoji="0" lang="nl-NL" sz="2000" b="1" i="1" u="none" strike="noStrike" kern="1200" cap="all" spc="600" normalizeH="0" baseline="0" noProof="0" dirty="0">
                <a:ln>
                  <a:noFill/>
                </a:ln>
                <a:solidFill>
                  <a:srgbClr val="FFFFFF"/>
                </a:solidFill>
                <a:effectLst/>
                <a:uLnTx/>
                <a:uFillTx/>
                <a:latin typeface="Trade Gothic Next Cond"/>
                <a:ea typeface="+mj-ea"/>
                <a:cs typeface="+mj-cs"/>
              </a:rPr>
              <a:t>Question </a:t>
            </a:r>
            <a:r>
              <a:rPr kumimoji="0" lang="nl-NL" sz="2000" b="1" i="1" u="none" strike="noStrike" kern="1200" cap="all" spc="600" normalizeH="0" baseline="0" noProof="0" dirty="0" err="1">
                <a:ln>
                  <a:noFill/>
                </a:ln>
                <a:solidFill>
                  <a:srgbClr val="FFFFFF"/>
                </a:solidFill>
                <a:effectLst/>
                <a:uLnTx/>
                <a:uFillTx/>
                <a:latin typeface="Trade Gothic Next Cond"/>
                <a:ea typeface="+mj-ea"/>
                <a:cs typeface="+mj-cs"/>
              </a:rPr>
              <a:t>ouverte</a:t>
            </a:r>
            <a:endParaRPr lang="nl-NL" dirty="0"/>
          </a:p>
        </p:txBody>
      </p:sp>
      <p:pic>
        <p:nvPicPr>
          <p:cNvPr id="12" name="Afbeelding 11">
            <a:extLst>
              <a:ext uri="{FF2B5EF4-FFF2-40B4-BE49-F238E27FC236}">
                <a16:creationId xmlns:a16="http://schemas.microsoft.com/office/drawing/2014/main" id="{CA8799B6-8DEC-418F-8E98-8B0D05A05E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420" y="5656998"/>
            <a:ext cx="1081731" cy="1076274"/>
          </a:xfrm>
          <a:prstGeom prst="rect">
            <a:avLst/>
          </a:prstGeom>
        </p:spPr>
      </p:pic>
    </p:spTree>
    <p:extLst>
      <p:ext uri="{BB962C8B-B14F-4D97-AF65-F5344CB8AC3E}">
        <p14:creationId xmlns:p14="http://schemas.microsoft.com/office/powerpoint/2010/main" val="4024107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Pourquoi Napoléon a-t-il rétabli l'esclavage en 1802 ? - Geo.fr">
            <a:extLst>
              <a:ext uri="{FF2B5EF4-FFF2-40B4-BE49-F238E27FC236}">
                <a16:creationId xmlns:a16="http://schemas.microsoft.com/office/drawing/2014/main" id="{4EFC2943-449F-4276-B719-EA677A26DFCF}"/>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35248" r="18085"/>
          <a:stretch/>
        </p:blipFill>
        <p:spPr bwMode="auto">
          <a:xfrm>
            <a:off x="21" y="0"/>
            <a:ext cx="6095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1DCB003-9096-451D-B328-3A75461ACA68}"/>
              </a:ext>
            </a:extLst>
          </p:cNvPr>
          <p:cNvSpPr>
            <a:spLocks noGrp="1"/>
          </p:cNvSpPr>
          <p:nvPr>
            <p:ph type="title"/>
          </p:nvPr>
        </p:nvSpPr>
        <p:spPr>
          <a:xfrm>
            <a:off x="6456993" y="718992"/>
            <a:ext cx="4447569" cy="1893241"/>
          </a:xfrm>
        </p:spPr>
        <p:txBody>
          <a:bodyPr anchor="ctr">
            <a:normAutofit/>
          </a:bodyPr>
          <a:lstStyle/>
          <a:p>
            <a:r>
              <a:rPr kumimoji="0" lang="nl-NL" sz="3200" b="1" i="0" u="none" strike="noStrike" kern="1200" cap="all" spc="600" normalizeH="0" baseline="0" noProof="0" dirty="0" err="1">
                <a:ln>
                  <a:noFill/>
                </a:ln>
                <a:solidFill>
                  <a:srgbClr val="FF0000"/>
                </a:solidFill>
                <a:effectLst/>
                <a:uLnTx/>
                <a:uFillTx/>
                <a:latin typeface="Trade Gothic Next Cond"/>
                <a:ea typeface="+mj-ea"/>
                <a:cs typeface="+mj-cs"/>
              </a:rPr>
              <a:t>dixième</a:t>
            </a:r>
            <a:r>
              <a:rPr kumimoji="0" lang="nl-NL" sz="3200" b="1" i="0" u="none" strike="noStrike" kern="1200" cap="all" spc="600" normalizeH="0" baseline="0" noProof="0" dirty="0">
                <a:ln>
                  <a:noFill/>
                </a:ln>
                <a:solidFill>
                  <a:srgbClr val="FF0000"/>
                </a:solidFill>
                <a:effectLst/>
                <a:uLnTx/>
                <a:uFillTx/>
                <a:latin typeface="Trade Gothic Next Cond"/>
                <a:ea typeface="+mj-ea"/>
                <a:cs typeface="+mj-cs"/>
              </a:rPr>
              <a:t> question </a:t>
            </a:r>
            <a:br>
              <a:rPr kumimoji="0" lang="nl-NL" b="1" i="0" u="none" strike="noStrike" kern="1200" cap="all" spc="600" normalizeH="0" baseline="0" noProof="0" dirty="0">
                <a:ln>
                  <a:noFill/>
                </a:ln>
                <a:solidFill>
                  <a:srgbClr val="FFFFFF"/>
                </a:solidFill>
                <a:effectLst/>
                <a:uLnTx/>
                <a:uFillTx/>
                <a:latin typeface="Trade Gothic Next Cond"/>
                <a:ea typeface="+mj-ea"/>
                <a:cs typeface="+mj-cs"/>
              </a:rPr>
            </a:br>
            <a:r>
              <a:rPr kumimoji="0" lang="nl-NL" sz="2000" b="1" i="1" u="none" strike="noStrike" kern="1200" cap="all" spc="600" normalizeH="0" baseline="0" noProof="0" dirty="0" err="1">
                <a:ln>
                  <a:noFill/>
                </a:ln>
                <a:solidFill>
                  <a:srgbClr val="FFFFFF"/>
                </a:solidFill>
                <a:effectLst/>
                <a:uLnTx/>
                <a:uFillTx/>
                <a:latin typeface="Trade Gothic Next Cond"/>
                <a:ea typeface="+mj-ea"/>
                <a:cs typeface="+mj-cs"/>
              </a:rPr>
              <a:t>Question</a:t>
            </a:r>
            <a:r>
              <a:rPr kumimoji="0" lang="nl-NL" sz="2000" b="1" i="1" u="none" strike="noStrike" kern="1200" cap="all" spc="600" normalizeH="0" baseline="0" noProof="0" dirty="0">
                <a:ln>
                  <a:noFill/>
                </a:ln>
                <a:solidFill>
                  <a:srgbClr val="FFFFFF"/>
                </a:solidFill>
                <a:effectLst/>
                <a:uLnTx/>
                <a:uFillTx/>
                <a:latin typeface="Trade Gothic Next Cond"/>
                <a:ea typeface="+mj-ea"/>
                <a:cs typeface="+mj-cs"/>
              </a:rPr>
              <a:t> </a:t>
            </a:r>
            <a:r>
              <a:rPr kumimoji="0" lang="nl-NL" sz="2000" b="1" i="1" u="none" strike="noStrike" kern="1200" cap="all" spc="600" normalizeH="0" baseline="0" noProof="0" dirty="0" err="1">
                <a:ln>
                  <a:noFill/>
                </a:ln>
                <a:solidFill>
                  <a:srgbClr val="FFFFFF"/>
                </a:solidFill>
                <a:effectLst/>
                <a:uLnTx/>
                <a:uFillTx/>
                <a:latin typeface="Trade Gothic Next Cond"/>
                <a:ea typeface="+mj-ea"/>
                <a:cs typeface="+mj-cs"/>
              </a:rPr>
              <a:t>ouverte</a:t>
            </a:r>
            <a:endParaRPr lang="nl-NL" dirty="0">
              <a:solidFill>
                <a:srgbClr val="FFFFFF"/>
              </a:solidFill>
            </a:endParaRPr>
          </a:p>
        </p:txBody>
      </p:sp>
      <p:sp>
        <p:nvSpPr>
          <p:cNvPr id="3" name="Tijdelijke aanduiding voor inhoud 2">
            <a:extLst>
              <a:ext uri="{FF2B5EF4-FFF2-40B4-BE49-F238E27FC236}">
                <a16:creationId xmlns:a16="http://schemas.microsoft.com/office/drawing/2014/main" id="{56E0F613-8BE8-4779-944A-5C66ED1D6827}"/>
              </a:ext>
            </a:extLst>
          </p:cNvPr>
          <p:cNvSpPr>
            <a:spLocks noGrp="1"/>
          </p:cNvSpPr>
          <p:nvPr>
            <p:ph idx="1"/>
          </p:nvPr>
        </p:nvSpPr>
        <p:spPr>
          <a:xfrm>
            <a:off x="6456994" y="2397379"/>
            <a:ext cx="4959152" cy="3337251"/>
          </a:xfrm>
        </p:spPr>
        <p:txBody>
          <a:bodyPr anchor="ctr">
            <a:normAutofit/>
          </a:bodyPr>
          <a:lstStyle/>
          <a:p>
            <a:pPr marL="0" indent="0">
              <a:buNone/>
            </a:pPr>
            <a:r>
              <a:rPr lang="nl-NL" sz="2000" b="1" dirty="0">
                <a:solidFill>
                  <a:srgbClr val="002060"/>
                </a:solidFill>
              </a:rPr>
              <a:t>En 1793 </a:t>
            </a:r>
            <a:r>
              <a:rPr lang="nl-NL" sz="2000" b="1" dirty="0" err="1">
                <a:solidFill>
                  <a:srgbClr val="002060"/>
                </a:solidFill>
              </a:rPr>
              <a:t>l’esclavage</a:t>
            </a:r>
            <a:r>
              <a:rPr lang="nl-NL" sz="2000" b="1" dirty="0">
                <a:solidFill>
                  <a:srgbClr val="002060"/>
                </a:solidFill>
              </a:rPr>
              <a:t> a </a:t>
            </a:r>
            <a:r>
              <a:rPr lang="nl-NL" sz="2000" b="1" dirty="0" err="1">
                <a:solidFill>
                  <a:srgbClr val="002060"/>
                </a:solidFill>
              </a:rPr>
              <a:t>été</a:t>
            </a:r>
            <a:r>
              <a:rPr lang="nl-NL" sz="2000" b="1" dirty="0">
                <a:solidFill>
                  <a:srgbClr val="002060"/>
                </a:solidFill>
              </a:rPr>
              <a:t> </a:t>
            </a:r>
            <a:r>
              <a:rPr lang="nl-NL" sz="2000" b="1" dirty="0" err="1">
                <a:solidFill>
                  <a:srgbClr val="002060"/>
                </a:solidFill>
              </a:rPr>
              <a:t>aboli</a:t>
            </a:r>
            <a:r>
              <a:rPr lang="nl-NL" sz="2000" b="1" dirty="0">
                <a:solidFill>
                  <a:srgbClr val="002060"/>
                </a:solidFill>
              </a:rPr>
              <a:t> en Haïti, mais en 1802 </a:t>
            </a:r>
            <a:r>
              <a:rPr lang="nl-NL" sz="2000" b="1" dirty="0" err="1">
                <a:solidFill>
                  <a:srgbClr val="002060"/>
                </a:solidFill>
              </a:rPr>
              <a:t>une</a:t>
            </a:r>
            <a:r>
              <a:rPr lang="nl-NL" sz="2000" b="1" dirty="0">
                <a:solidFill>
                  <a:srgbClr val="002060"/>
                </a:solidFill>
              </a:rPr>
              <a:t> </a:t>
            </a:r>
            <a:r>
              <a:rPr lang="nl-NL" sz="2000" b="1" dirty="0" err="1">
                <a:solidFill>
                  <a:srgbClr val="002060"/>
                </a:solidFill>
              </a:rPr>
              <a:t>expédition</a:t>
            </a:r>
            <a:r>
              <a:rPr lang="nl-NL" sz="2000" b="1" dirty="0">
                <a:solidFill>
                  <a:srgbClr val="002060"/>
                </a:solidFill>
              </a:rPr>
              <a:t> de 30 000 </a:t>
            </a:r>
            <a:r>
              <a:rPr lang="nl-NL" sz="2000" b="1" dirty="0" err="1">
                <a:solidFill>
                  <a:srgbClr val="002060"/>
                </a:solidFill>
              </a:rPr>
              <a:t>hommes</a:t>
            </a:r>
            <a:r>
              <a:rPr lang="nl-NL" sz="2000" b="1" dirty="0">
                <a:solidFill>
                  <a:srgbClr val="002060"/>
                </a:solidFill>
              </a:rPr>
              <a:t> y a </a:t>
            </a:r>
            <a:r>
              <a:rPr lang="nl-NL" sz="2000" b="1" dirty="0" err="1">
                <a:solidFill>
                  <a:srgbClr val="002060"/>
                </a:solidFill>
              </a:rPr>
              <a:t>été</a:t>
            </a:r>
            <a:r>
              <a:rPr lang="nl-NL" sz="2000" b="1" dirty="0">
                <a:solidFill>
                  <a:srgbClr val="002060"/>
                </a:solidFill>
              </a:rPr>
              <a:t> </a:t>
            </a:r>
            <a:r>
              <a:rPr lang="nl-NL" sz="2000" b="1" dirty="0" err="1">
                <a:solidFill>
                  <a:srgbClr val="002060"/>
                </a:solidFill>
              </a:rPr>
              <a:t>envoyée</a:t>
            </a:r>
            <a:r>
              <a:rPr lang="nl-NL" sz="2000" b="1" dirty="0">
                <a:solidFill>
                  <a:srgbClr val="002060"/>
                </a:solidFill>
              </a:rPr>
              <a:t> (sous les </a:t>
            </a:r>
            <a:r>
              <a:rPr lang="nl-NL" sz="2000" b="1" dirty="0" err="1">
                <a:solidFill>
                  <a:srgbClr val="002060"/>
                </a:solidFill>
              </a:rPr>
              <a:t>ordres</a:t>
            </a:r>
            <a:r>
              <a:rPr lang="nl-NL" sz="2000" b="1" dirty="0">
                <a:solidFill>
                  <a:srgbClr val="002060"/>
                </a:solidFill>
              </a:rPr>
              <a:t> du </a:t>
            </a:r>
            <a:r>
              <a:rPr lang="nl-NL" sz="2000" b="1" dirty="0" err="1">
                <a:solidFill>
                  <a:srgbClr val="002060"/>
                </a:solidFill>
              </a:rPr>
              <a:t>général</a:t>
            </a:r>
            <a:r>
              <a:rPr lang="nl-NL" sz="2000" b="1" dirty="0">
                <a:solidFill>
                  <a:srgbClr val="002060"/>
                </a:solidFill>
              </a:rPr>
              <a:t> </a:t>
            </a:r>
            <a:r>
              <a:rPr lang="nl-NL" sz="2000" b="1" dirty="0" err="1">
                <a:solidFill>
                  <a:srgbClr val="002060"/>
                </a:solidFill>
              </a:rPr>
              <a:t>Leclerc</a:t>
            </a:r>
            <a:r>
              <a:rPr lang="nl-NL" sz="2000" b="1" dirty="0">
                <a:solidFill>
                  <a:srgbClr val="002060"/>
                </a:solidFill>
              </a:rPr>
              <a:t>) avec pour mission, </a:t>
            </a:r>
            <a:r>
              <a:rPr lang="nl-NL" sz="2000" b="1" dirty="0" err="1">
                <a:solidFill>
                  <a:srgbClr val="002060"/>
                </a:solidFill>
              </a:rPr>
              <a:t>entre</a:t>
            </a:r>
            <a:r>
              <a:rPr lang="nl-NL" sz="2000" b="1" dirty="0">
                <a:solidFill>
                  <a:srgbClr val="002060"/>
                </a:solidFill>
              </a:rPr>
              <a:t> </a:t>
            </a:r>
            <a:r>
              <a:rPr lang="nl-NL" sz="2000" b="1" dirty="0" err="1">
                <a:solidFill>
                  <a:srgbClr val="002060"/>
                </a:solidFill>
              </a:rPr>
              <a:t>autres</a:t>
            </a:r>
            <a:r>
              <a:rPr lang="nl-NL" sz="2000" b="1" dirty="0">
                <a:solidFill>
                  <a:srgbClr val="002060"/>
                </a:solidFill>
              </a:rPr>
              <a:t>, de </a:t>
            </a:r>
            <a:r>
              <a:rPr lang="nl-NL" sz="2000" b="1" dirty="0" err="1">
                <a:solidFill>
                  <a:srgbClr val="002060"/>
                </a:solidFill>
              </a:rPr>
              <a:t>rétablir</a:t>
            </a:r>
            <a:r>
              <a:rPr lang="nl-NL" sz="2000" b="1" dirty="0">
                <a:solidFill>
                  <a:srgbClr val="002060"/>
                </a:solidFill>
              </a:rPr>
              <a:t> </a:t>
            </a:r>
            <a:r>
              <a:rPr lang="nl-NL" sz="2000" b="1" dirty="0" err="1">
                <a:solidFill>
                  <a:srgbClr val="002060"/>
                </a:solidFill>
              </a:rPr>
              <a:t>l’esclavage</a:t>
            </a:r>
            <a:r>
              <a:rPr lang="nl-NL" sz="2000" b="1" dirty="0">
                <a:solidFill>
                  <a:srgbClr val="002060"/>
                </a:solidFill>
              </a:rPr>
              <a:t>. </a:t>
            </a:r>
          </a:p>
          <a:p>
            <a:pPr marL="0" indent="0">
              <a:buNone/>
            </a:pPr>
            <a:r>
              <a:rPr lang="nl-NL" sz="2000" b="1" dirty="0" err="1">
                <a:solidFill>
                  <a:srgbClr val="002060"/>
                </a:solidFill>
              </a:rPr>
              <a:t>Qui</a:t>
            </a:r>
            <a:r>
              <a:rPr lang="nl-NL" sz="2000" b="1" dirty="0">
                <a:solidFill>
                  <a:srgbClr val="002060"/>
                </a:solidFill>
              </a:rPr>
              <a:t> a </a:t>
            </a:r>
            <a:r>
              <a:rPr lang="nl-NL" sz="2000" b="1" dirty="0" err="1">
                <a:solidFill>
                  <a:srgbClr val="002060"/>
                </a:solidFill>
              </a:rPr>
              <a:t>décidé</a:t>
            </a:r>
            <a:r>
              <a:rPr lang="nl-NL" sz="2000" b="1" dirty="0">
                <a:solidFill>
                  <a:srgbClr val="002060"/>
                </a:solidFill>
              </a:rPr>
              <a:t> </a:t>
            </a:r>
            <a:r>
              <a:rPr lang="nl-NL" sz="2000" b="1" dirty="0" err="1">
                <a:solidFill>
                  <a:srgbClr val="002060"/>
                </a:solidFill>
              </a:rPr>
              <a:t>cette</a:t>
            </a:r>
            <a:r>
              <a:rPr lang="nl-NL" sz="2000" b="1" dirty="0">
                <a:solidFill>
                  <a:srgbClr val="002060"/>
                </a:solidFill>
              </a:rPr>
              <a:t> </a:t>
            </a:r>
            <a:r>
              <a:rPr lang="nl-NL" sz="2000" b="1" dirty="0" err="1">
                <a:solidFill>
                  <a:srgbClr val="002060"/>
                </a:solidFill>
              </a:rPr>
              <a:t>expédition</a:t>
            </a:r>
            <a:r>
              <a:rPr lang="nl-NL" sz="2000" b="1" dirty="0">
                <a:solidFill>
                  <a:srgbClr val="002060"/>
                </a:solidFill>
              </a:rPr>
              <a:t>? </a:t>
            </a:r>
            <a:endParaRPr lang="nl-NL" sz="2400" b="1" dirty="0">
              <a:solidFill>
                <a:srgbClr val="002060"/>
              </a:solidFill>
            </a:endParaRPr>
          </a:p>
        </p:txBody>
      </p:sp>
      <p:pic>
        <p:nvPicPr>
          <p:cNvPr id="7" name="Afbeelding 6">
            <a:extLst>
              <a:ext uri="{FF2B5EF4-FFF2-40B4-BE49-F238E27FC236}">
                <a16:creationId xmlns:a16="http://schemas.microsoft.com/office/drawing/2014/main" id="{81ADD65A-46A2-4726-918D-9752E667D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8" name="Afbeelding 7">
            <a:extLst>
              <a:ext uri="{FF2B5EF4-FFF2-40B4-BE49-F238E27FC236}">
                <a16:creationId xmlns:a16="http://schemas.microsoft.com/office/drawing/2014/main" id="{9711D35A-705D-4A98-A655-39AC393AA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420" y="5656998"/>
            <a:ext cx="1081731" cy="1076274"/>
          </a:xfrm>
          <a:prstGeom prst="rect">
            <a:avLst/>
          </a:prstGeom>
        </p:spPr>
      </p:pic>
    </p:spTree>
    <p:extLst>
      <p:ext uri="{BB962C8B-B14F-4D97-AF65-F5344CB8AC3E}">
        <p14:creationId xmlns:p14="http://schemas.microsoft.com/office/powerpoint/2010/main" val="2485168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866" name="Picture 2" descr="Paris : une nouvelle antenne au sommet de la tour Eiffel, la Dame de fer  grandit de 6 mètres - Le Parisien">
            <a:extLst>
              <a:ext uri="{FF2B5EF4-FFF2-40B4-BE49-F238E27FC236}">
                <a16:creationId xmlns:a16="http://schemas.microsoft.com/office/drawing/2014/main" id="{C47521BE-4C99-41B4-8DD8-54A3673A353A}"/>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20388" r="20278" b="-1"/>
          <a:stretch/>
        </p:blipFill>
        <p:spPr bwMode="auto">
          <a:xfrm>
            <a:off x="0" y="10"/>
            <a:ext cx="6095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81DCB003-9096-451D-B328-3A75461ACA68}"/>
              </a:ext>
            </a:extLst>
          </p:cNvPr>
          <p:cNvSpPr>
            <a:spLocks noGrp="1"/>
          </p:cNvSpPr>
          <p:nvPr>
            <p:ph type="title"/>
          </p:nvPr>
        </p:nvSpPr>
        <p:spPr>
          <a:xfrm>
            <a:off x="6591869" y="1060288"/>
            <a:ext cx="5095165" cy="1992572"/>
          </a:xfrm>
        </p:spPr>
        <p:txBody>
          <a:bodyPr anchor="ctr">
            <a:normAutofit/>
          </a:bodyPr>
          <a:lstStyle/>
          <a:p>
            <a:r>
              <a:rPr kumimoji="0" lang="nl-NL" sz="3200" b="1" i="0" u="none" strike="noStrike" kern="1200" cap="all" spc="600" normalizeH="0" baseline="0" noProof="0" dirty="0" err="1">
                <a:ln>
                  <a:noFill/>
                </a:ln>
                <a:solidFill>
                  <a:srgbClr val="FF0000"/>
                </a:solidFill>
                <a:effectLst/>
                <a:uLnTx/>
                <a:uFillTx/>
                <a:latin typeface="Trade Gothic Next Cond"/>
                <a:ea typeface="+mj-ea"/>
                <a:cs typeface="+mj-cs"/>
              </a:rPr>
              <a:t>onzième</a:t>
            </a:r>
            <a:r>
              <a:rPr kumimoji="0" lang="nl-NL" sz="3200" b="1" i="0" u="none" strike="noStrike" kern="1200" cap="all" spc="600" normalizeH="0" baseline="0" noProof="0" dirty="0">
                <a:ln>
                  <a:noFill/>
                </a:ln>
                <a:solidFill>
                  <a:srgbClr val="FF0000"/>
                </a:solidFill>
                <a:effectLst/>
                <a:uLnTx/>
                <a:uFillTx/>
                <a:latin typeface="Trade Gothic Next Cond"/>
                <a:ea typeface="+mj-ea"/>
                <a:cs typeface="+mj-cs"/>
              </a:rPr>
              <a:t> question</a:t>
            </a:r>
            <a:br>
              <a:rPr kumimoji="0" lang="nl-NL" sz="3200" b="1" i="0" u="none" strike="noStrike" kern="1200" cap="all" spc="600" normalizeH="0" baseline="0" noProof="0" dirty="0">
                <a:ln>
                  <a:noFill/>
                </a:ln>
                <a:solidFill>
                  <a:srgbClr val="FF0000"/>
                </a:solidFill>
                <a:effectLst/>
                <a:uLnTx/>
                <a:uFillTx/>
                <a:latin typeface="Trade Gothic Next Cond"/>
                <a:ea typeface="+mj-ea"/>
                <a:cs typeface="+mj-cs"/>
              </a:rPr>
            </a:br>
            <a:r>
              <a:rPr kumimoji="0" lang="nl-NL" sz="2000" b="1" i="1" u="none" strike="noStrike" kern="1200" cap="all" spc="600" normalizeH="0" baseline="0" noProof="0" dirty="0" err="1">
                <a:ln>
                  <a:noFill/>
                </a:ln>
                <a:solidFill>
                  <a:srgbClr val="FFFFFF"/>
                </a:solidFill>
                <a:effectLst/>
                <a:uLnTx/>
                <a:uFillTx/>
                <a:latin typeface="Trade Gothic Next Cond"/>
                <a:ea typeface="+mj-ea"/>
                <a:cs typeface="+mj-cs"/>
              </a:rPr>
              <a:t>Question</a:t>
            </a:r>
            <a:r>
              <a:rPr kumimoji="0" lang="nl-NL" sz="2000" b="1" i="1" u="none" strike="noStrike" kern="1200" cap="all" spc="600" normalizeH="0" baseline="0" noProof="0" dirty="0">
                <a:ln>
                  <a:noFill/>
                </a:ln>
                <a:solidFill>
                  <a:srgbClr val="FFFFFF"/>
                </a:solidFill>
                <a:effectLst/>
                <a:uLnTx/>
                <a:uFillTx/>
                <a:latin typeface="Trade Gothic Next Cond"/>
                <a:ea typeface="+mj-ea"/>
                <a:cs typeface="+mj-cs"/>
              </a:rPr>
              <a:t> </a:t>
            </a:r>
            <a:r>
              <a:rPr kumimoji="0" lang="nl-NL" sz="2000" b="1" i="1" u="none" strike="noStrike" kern="1200" cap="all" spc="600" normalizeH="0" baseline="0" noProof="0" dirty="0" err="1">
                <a:ln>
                  <a:noFill/>
                </a:ln>
                <a:solidFill>
                  <a:srgbClr val="FFFFFF"/>
                </a:solidFill>
                <a:effectLst/>
                <a:uLnTx/>
                <a:uFillTx/>
                <a:latin typeface="Trade Gothic Next Cond"/>
                <a:ea typeface="+mj-ea"/>
                <a:cs typeface="+mj-cs"/>
              </a:rPr>
              <a:t>ouverte</a:t>
            </a:r>
            <a:endParaRPr lang="nl-NL" dirty="0">
              <a:solidFill>
                <a:srgbClr val="FFFFFF"/>
              </a:solidFill>
            </a:endParaRPr>
          </a:p>
        </p:txBody>
      </p:sp>
      <p:sp>
        <p:nvSpPr>
          <p:cNvPr id="3" name="Tijdelijke aanduiding voor inhoud 2">
            <a:extLst>
              <a:ext uri="{FF2B5EF4-FFF2-40B4-BE49-F238E27FC236}">
                <a16:creationId xmlns:a16="http://schemas.microsoft.com/office/drawing/2014/main" id="{56E0F613-8BE8-4779-944A-5C66ED1D6827}"/>
              </a:ext>
            </a:extLst>
          </p:cNvPr>
          <p:cNvSpPr>
            <a:spLocks noGrp="1"/>
          </p:cNvSpPr>
          <p:nvPr>
            <p:ph idx="1"/>
          </p:nvPr>
        </p:nvSpPr>
        <p:spPr>
          <a:xfrm>
            <a:off x="6591869" y="2637430"/>
            <a:ext cx="5358282" cy="2666999"/>
          </a:xfrm>
        </p:spPr>
        <p:txBody>
          <a:bodyPr anchor="ctr">
            <a:normAutofit/>
          </a:bodyPr>
          <a:lstStyle/>
          <a:p>
            <a:pPr marL="0" indent="0">
              <a:buNone/>
            </a:pPr>
            <a:r>
              <a:rPr lang="fr-FR" sz="2000" b="1" i="0" dirty="0">
                <a:solidFill>
                  <a:srgbClr val="002060"/>
                </a:solidFill>
                <a:effectLst/>
              </a:rPr>
              <a:t>Grâce à la pose par TDF d’une nouvelle antenne dédiée à la radio numérique terrestre, la Tour Eiffel vient de grandir (le 15 mars).</a:t>
            </a:r>
            <a:endParaRPr lang="fr-FR" sz="2000" b="1" dirty="0">
              <a:solidFill>
                <a:srgbClr val="002060"/>
              </a:solidFill>
            </a:endParaRPr>
          </a:p>
          <a:p>
            <a:pPr marL="0" indent="0">
              <a:buNone/>
            </a:pPr>
            <a:r>
              <a:rPr lang="fr-FR" sz="2000" b="1" dirty="0">
                <a:solidFill>
                  <a:srgbClr val="002060"/>
                </a:solidFill>
              </a:rPr>
              <a:t>Quelle est sa nouvelle taille? </a:t>
            </a:r>
            <a:endParaRPr lang="nl-NL" sz="2000" b="1" dirty="0">
              <a:solidFill>
                <a:srgbClr val="002060"/>
              </a:solidFill>
            </a:endParaRPr>
          </a:p>
        </p:txBody>
      </p:sp>
      <p:pic>
        <p:nvPicPr>
          <p:cNvPr id="7" name="Afbeelding 6">
            <a:extLst>
              <a:ext uri="{FF2B5EF4-FFF2-40B4-BE49-F238E27FC236}">
                <a16:creationId xmlns:a16="http://schemas.microsoft.com/office/drawing/2014/main" id="{81ADD65A-46A2-4726-918D-9752E667DD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8" name="Afbeelding 7">
            <a:extLst>
              <a:ext uri="{FF2B5EF4-FFF2-40B4-BE49-F238E27FC236}">
                <a16:creationId xmlns:a16="http://schemas.microsoft.com/office/drawing/2014/main" id="{9711D35A-705D-4A98-A655-39AC393AA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420" y="5656998"/>
            <a:ext cx="1081731" cy="1076274"/>
          </a:xfrm>
          <a:prstGeom prst="rect">
            <a:avLst/>
          </a:prstGeom>
        </p:spPr>
      </p:pic>
    </p:spTree>
    <p:extLst>
      <p:ext uri="{BB962C8B-B14F-4D97-AF65-F5344CB8AC3E}">
        <p14:creationId xmlns:p14="http://schemas.microsoft.com/office/powerpoint/2010/main" val="3267406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0E0E787-6A3F-4579-9E73-AC9FBB0E3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A677FC0-A1E8-4D8F-B39C-34B760F807F5}"/>
              </a:ext>
            </a:extLst>
          </p:cNvPr>
          <p:cNvSpPr>
            <a:spLocks noGrp="1"/>
          </p:cNvSpPr>
          <p:nvPr>
            <p:ph type="ctrTitle"/>
          </p:nvPr>
        </p:nvSpPr>
        <p:spPr>
          <a:xfrm>
            <a:off x="914400" y="1147481"/>
            <a:ext cx="4244341" cy="2532980"/>
          </a:xfrm>
        </p:spPr>
        <p:txBody>
          <a:bodyPr>
            <a:normAutofit/>
          </a:bodyPr>
          <a:lstStyle/>
          <a:p>
            <a:pPr algn="ctr"/>
            <a:r>
              <a:rPr lang="nl-NL" sz="4400" dirty="0" err="1">
                <a:solidFill>
                  <a:srgbClr val="FF0000"/>
                </a:solidFill>
              </a:rPr>
              <a:t>Troisième</a:t>
            </a:r>
            <a:r>
              <a:rPr lang="nl-NL" sz="4400" dirty="0">
                <a:solidFill>
                  <a:srgbClr val="FF0000"/>
                </a:solidFill>
              </a:rPr>
              <a:t> manche</a:t>
            </a:r>
          </a:p>
        </p:txBody>
      </p:sp>
      <p:sp>
        <p:nvSpPr>
          <p:cNvPr id="3" name="Ondertitel 2">
            <a:extLst>
              <a:ext uri="{FF2B5EF4-FFF2-40B4-BE49-F238E27FC236}">
                <a16:creationId xmlns:a16="http://schemas.microsoft.com/office/drawing/2014/main" id="{A1443D99-B6B7-4FE3-AECD-E0BB17002F56}"/>
              </a:ext>
            </a:extLst>
          </p:cNvPr>
          <p:cNvSpPr>
            <a:spLocks noGrp="1"/>
          </p:cNvSpPr>
          <p:nvPr>
            <p:ph type="subTitle" idx="1"/>
          </p:nvPr>
        </p:nvSpPr>
        <p:spPr>
          <a:xfrm>
            <a:off x="852283" y="4313700"/>
            <a:ext cx="4378984" cy="1487117"/>
          </a:xfrm>
        </p:spPr>
        <p:txBody>
          <a:bodyPr>
            <a:normAutofit/>
          </a:bodyPr>
          <a:lstStyle/>
          <a:p>
            <a:pPr algn="ctr">
              <a:lnSpc>
                <a:spcPct val="130000"/>
              </a:lnSpc>
              <a:spcAft>
                <a:spcPts val="600"/>
              </a:spcAft>
              <a:buSzPct val="85000"/>
            </a:pPr>
            <a:r>
              <a:rPr lang="en-US" sz="2800" b="1" dirty="0">
                <a:latin typeface="+mj-lt"/>
              </a:rPr>
              <a:t>La manche des images</a:t>
            </a:r>
          </a:p>
        </p:txBody>
      </p:sp>
      <p:sp>
        <p:nvSpPr>
          <p:cNvPr id="73" name="Oval 72">
            <a:extLst>
              <a:ext uri="{FF2B5EF4-FFF2-40B4-BE49-F238E27FC236}">
                <a16:creationId xmlns:a16="http://schemas.microsoft.com/office/drawing/2014/main" id="{C9738BEF-1509-49AB-94B0-7D2B62188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9412" y="756110"/>
            <a:ext cx="5360305" cy="53603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ONGRES-FRANS_2020_LOGO">
            <a:extLst>
              <a:ext uri="{FF2B5EF4-FFF2-40B4-BE49-F238E27FC236}">
                <a16:creationId xmlns:a16="http://schemas.microsoft.com/office/drawing/2014/main" id="{99C8E2DC-3F9C-4E97-A28B-8E974707DCF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17125" y="2236403"/>
            <a:ext cx="3756211" cy="2385194"/>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651B3B56-501F-42FF-8534-28EF7857BD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50993" y="3997080"/>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35F4B8CC-CC06-4CBF-9392-56BB4822B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spTree>
    <p:extLst>
      <p:ext uri="{BB962C8B-B14F-4D97-AF65-F5344CB8AC3E}">
        <p14:creationId xmlns:p14="http://schemas.microsoft.com/office/powerpoint/2010/main" val="2758585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cxnSp>
        <p:nvCxnSpPr>
          <p:cNvPr id="141" name="Straight Connector 140">
            <a:extLst>
              <a:ext uri="{FF2B5EF4-FFF2-40B4-BE49-F238E27FC236}">
                <a16:creationId xmlns:a16="http://schemas.microsoft.com/office/drawing/2014/main" id="{AEED5540-64E5-4258-ABA4-753F07B71B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3" name="Rectangle 142">
            <a:extLst>
              <a:ext uri="{FF2B5EF4-FFF2-40B4-BE49-F238E27FC236}">
                <a16:creationId xmlns:a16="http://schemas.microsoft.com/office/drawing/2014/main" id="{055BEBF3-DFCD-47AA-B145-ADA107FAA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75EB0C5-B228-4A7F-82F6-012979B1663D}"/>
              </a:ext>
            </a:extLst>
          </p:cNvPr>
          <p:cNvSpPr>
            <a:spLocks noGrp="1"/>
          </p:cNvSpPr>
          <p:nvPr>
            <p:ph type="title"/>
          </p:nvPr>
        </p:nvSpPr>
        <p:spPr>
          <a:xfrm>
            <a:off x="1143000" y="1524000"/>
            <a:ext cx="3810000" cy="2156459"/>
          </a:xfrm>
        </p:spPr>
        <p:txBody>
          <a:bodyPr vert="horz" lIns="91440" tIns="45720" rIns="91440" bIns="45720" rtlCol="0" anchor="b">
            <a:normAutofit/>
          </a:bodyPr>
          <a:lstStyle/>
          <a:p>
            <a:pPr algn="ctr"/>
            <a:r>
              <a:rPr lang="en-US" dirty="0">
                <a:solidFill>
                  <a:srgbClr val="002060"/>
                </a:solidFill>
              </a:rPr>
              <a:t>Qui </a:t>
            </a:r>
            <a:r>
              <a:rPr lang="en-US" dirty="0" err="1">
                <a:solidFill>
                  <a:srgbClr val="002060"/>
                </a:solidFill>
              </a:rPr>
              <a:t>sont</a:t>
            </a:r>
            <a:r>
              <a:rPr lang="en-US" dirty="0">
                <a:solidFill>
                  <a:srgbClr val="002060"/>
                </a:solidFill>
              </a:rPr>
              <a:t> </a:t>
            </a:r>
            <a:r>
              <a:rPr lang="en-US" dirty="0" err="1">
                <a:solidFill>
                  <a:srgbClr val="002060"/>
                </a:solidFill>
              </a:rPr>
              <a:t>ces</a:t>
            </a:r>
            <a:r>
              <a:rPr lang="en-US" dirty="0">
                <a:solidFill>
                  <a:srgbClr val="002060"/>
                </a:solidFill>
              </a:rPr>
              <a:t> </a:t>
            </a:r>
            <a:r>
              <a:rPr lang="en-US" dirty="0" err="1">
                <a:solidFill>
                  <a:srgbClr val="002060"/>
                </a:solidFill>
              </a:rPr>
              <a:t>écrivains</a:t>
            </a:r>
            <a:r>
              <a:rPr lang="en-US" dirty="0">
                <a:solidFill>
                  <a:srgbClr val="002060"/>
                </a:solidFill>
              </a:rPr>
              <a:t>? </a:t>
            </a:r>
          </a:p>
        </p:txBody>
      </p:sp>
      <p:sp>
        <p:nvSpPr>
          <p:cNvPr id="145" name="Rectangle 144">
            <a:extLst>
              <a:ext uri="{FF2B5EF4-FFF2-40B4-BE49-F238E27FC236}">
                <a16:creationId xmlns:a16="http://schemas.microsoft.com/office/drawing/2014/main" id="{40E0E787-6A3F-4579-9E73-AC9FBB0E3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8" y="0"/>
            <a:ext cx="6096001"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redit: ullstein bild via Getty Images/ullstein bild">
            <a:extLst>
              <a:ext uri="{FF2B5EF4-FFF2-40B4-BE49-F238E27FC236}">
                <a16:creationId xmlns:a16="http://schemas.microsoft.com/office/drawing/2014/main" id="{DFEFD4C9-9EF3-48DC-8074-F1080DCA5A41}"/>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395" r="4" b="7648"/>
          <a:stretch/>
        </p:blipFill>
        <p:spPr bwMode="auto">
          <a:xfrm>
            <a:off x="6877868" y="828549"/>
            <a:ext cx="2162893" cy="243493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rom Hip Hop to Literature: Meet Gael Faye, Burundi-born French-Rwandan  Superstar Whose Debut Novel Sold 700,000 Copies">
            <a:extLst>
              <a:ext uri="{FF2B5EF4-FFF2-40B4-BE49-F238E27FC236}">
                <a16:creationId xmlns:a16="http://schemas.microsoft.com/office/drawing/2014/main" id="{FD83DA25-A5CC-4E79-8E81-EC55531855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24711"/>
          <a:stretch/>
        </p:blipFill>
        <p:spPr bwMode="auto">
          <a:xfrm>
            <a:off x="9305029" y="918502"/>
            <a:ext cx="2078985" cy="234498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avid Foenkinos - Wikipedia">
            <a:extLst>
              <a:ext uri="{FF2B5EF4-FFF2-40B4-BE49-F238E27FC236}">
                <a16:creationId xmlns:a16="http://schemas.microsoft.com/office/drawing/2014/main" id="{A5E14E14-848D-4A50-96E5-77167CBF3A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85" r="3" b="18239"/>
          <a:stretch/>
        </p:blipFill>
        <p:spPr bwMode="auto">
          <a:xfrm>
            <a:off x="9303911" y="3586547"/>
            <a:ext cx="2073572" cy="2331700"/>
          </a:xfrm>
          <a:prstGeom prst="rect">
            <a:avLst/>
          </a:prstGeom>
          <a:noFill/>
          <a:extLst>
            <a:ext uri="{909E8E84-426E-40DD-AFC4-6F175D3DCCD1}">
              <a14:hiddenFill xmlns:a14="http://schemas.microsoft.com/office/drawing/2010/main">
                <a:solidFill>
                  <a:srgbClr val="FFFFFF"/>
                </a:solidFill>
              </a14:hiddenFill>
            </a:ext>
          </a:extLst>
        </p:spPr>
      </p:pic>
      <p:cxnSp>
        <p:nvCxnSpPr>
          <p:cNvPr id="147" name="Straight Connector 146">
            <a:extLst>
              <a:ext uri="{FF2B5EF4-FFF2-40B4-BE49-F238E27FC236}">
                <a16:creationId xmlns:a16="http://schemas.microsoft.com/office/drawing/2014/main" id="{651B3B56-501F-42FF-8534-28EF7857BD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62423" y="3997080"/>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itel 1">
            <a:extLst>
              <a:ext uri="{FF2B5EF4-FFF2-40B4-BE49-F238E27FC236}">
                <a16:creationId xmlns:a16="http://schemas.microsoft.com/office/drawing/2014/main" id="{8B0AB297-F377-4BC6-ADFF-5BED679A9E64}"/>
              </a:ext>
            </a:extLst>
          </p:cNvPr>
          <p:cNvSpPr txBox="1">
            <a:spLocks/>
          </p:cNvSpPr>
          <p:nvPr/>
        </p:nvSpPr>
        <p:spPr>
          <a:xfrm>
            <a:off x="1143000" y="3630693"/>
            <a:ext cx="3810000" cy="1178864"/>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a:lstStyle>
          <a:p>
            <a:pPr algn="ctr"/>
            <a:r>
              <a:rPr lang="en-US" sz="2000" dirty="0" err="1">
                <a:solidFill>
                  <a:srgbClr val="002060"/>
                </a:solidFill>
              </a:rPr>
              <a:t>Notez</a:t>
            </a:r>
            <a:r>
              <a:rPr lang="en-US" sz="2000" dirty="0">
                <a:solidFill>
                  <a:srgbClr val="002060"/>
                </a:solidFill>
              </a:rPr>
              <a:t> </a:t>
            </a:r>
            <a:r>
              <a:rPr lang="en-US" sz="2000" dirty="0" err="1">
                <a:solidFill>
                  <a:srgbClr val="002060"/>
                </a:solidFill>
              </a:rPr>
              <a:t>leurs</a:t>
            </a:r>
            <a:r>
              <a:rPr lang="en-US" sz="2000" dirty="0">
                <a:solidFill>
                  <a:srgbClr val="002060"/>
                </a:solidFill>
              </a:rPr>
              <a:t> </a:t>
            </a:r>
            <a:r>
              <a:rPr lang="en-US" sz="2000" dirty="0" err="1">
                <a:solidFill>
                  <a:srgbClr val="002060"/>
                </a:solidFill>
              </a:rPr>
              <a:t>noms</a:t>
            </a:r>
            <a:endParaRPr lang="en-US" sz="2000" dirty="0">
              <a:solidFill>
                <a:srgbClr val="002060"/>
              </a:solidFill>
            </a:endParaRPr>
          </a:p>
        </p:txBody>
      </p:sp>
      <p:pic>
        <p:nvPicPr>
          <p:cNvPr id="6156" name="Picture 12">
            <a:extLst>
              <a:ext uri="{FF2B5EF4-FFF2-40B4-BE49-F238E27FC236}">
                <a16:creationId xmlns:a16="http://schemas.microsoft.com/office/drawing/2014/main" id="{6DFB69F0-3B35-4D2E-911D-2A9543E359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5710" y="3594514"/>
            <a:ext cx="2215051" cy="2806286"/>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a:extLst>
              <a:ext uri="{FF2B5EF4-FFF2-40B4-BE49-F238E27FC236}">
                <a16:creationId xmlns:a16="http://schemas.microsoft.com/office/drawing/2014/main" id="{A0AA0AE4-DFAA-4FC1-83C0-4F5BA4481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a:solidFill>
            <a:srgbClr val="002060"/>
          </a:solidFill>
        </p:spPr>
      </p:pic>
      <p:pic>
        <p:nvPicPr>
          <p:cNvPr id="14" name="Afbeelding 13">
            <a:extLst>
              <a:ext uri="{FF2B5EF4-FFF2-40B4-BE49-F238E27FC236}">
                <a16:creationId xmlns:a16="http://schemas.microsoft.com/office/drawing/2014/main" id="{0A10C9BE-D606-4F4D-A9A7-5C5B7C8073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651" y="5665133"/>
            <a:ext cx="1081731" cy="1076274"/>
          </a:xfrm>
          <a:prstGeom prst="rect">
            <a:avLst/>
          </a:prstGeom>
        </p:spPr>
      </p:pic>
      <p:pic>
        <p:nvPicPr>
          <p:cNvPr id="4" name="Graphic 3" descr="Badge: 1 met effen opvulling">
            <a:extLst>
              <a:ext uri="{FF2B5EF4-FFF2-40B4-BE49-F238E27FC236}">
                <a16:creationId xmlns:a16="http://schemas.microsoft.com/office/drawing/2014/main" id="{4FB21DE2-B355-4C83-94C4-A0ED768EF1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88534" y="399280"/>
            <a:ext cx="914400" cy="914400"/>
          </a:xfrm>
          <a:prstGeom prst="rect">
            <a:avLst/>
          </a:prstGeom>
        </p:spPr>
      </p:pic>
      <p:pic>
        <p:nvPicPr>
          <p:cNvPr id="6" name="Graphic 5" descr="Badge met effen opvulling">
            <a:extLst>
              <a:ext uri="{FF2B5EF4-FFF2-40B4-BE49-F238E27FC236}">
                <a16:creationId xmlns:a16="http://schemas.microsoft.com/office/drawing/2014/main" id="{B4AB46E3-8E27-420D-A026-F14E8AE1CE0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34829" y="435021"/>
            <a:ext cx="914400" cy="914400"/>
          </a:xfrm>
          <a:prstGeom prst="rect">
            <a:avLst/>
          </a:prstGeom>
        </p:spPr>
      </p:pic>
      <p:pic>
        <p:nvPicPr>
          <p:cNvPr id="8" name="Graphic 7" descr="Badge 3 met effen opvulling">
            <a:extLst>
              <a:ext uri="{FF2B5EF4-FFF2-40B4-BE49-F238E27FC236}">
                <a16:creationId xmlns:a16="http://schemas.microsoft.com/office/drawing/2014/main" id="{D031C2C4-2778-43CB-B607-25DC31C808D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36935" y="5869467"/>
            <a:ext cx="914400" cy="914400"/>
          </a:xfrm>
          <a:prstGeom prst="rect">
            <a:avLst/>
          </a:prstGeom>
        </p:spPr>
      </p:pic>
      <p:pic>
        <p:nvPicPr>
          <p:cNvPr id="10" name="Graphic 9" descr="Badge 4 met effen opvulling">
            <a:extLst>
              <a:ext uri="{FF2B5EF4-FFF2-40B4-BE49-F238E27FC236}">
                <a16:creationId xmlns:a16="http://schemas.microsoft.com/office/drawing/2014/main" id="{278A4AF2-EFC0-4100-8E06-F037FA1B757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938777" y="5508579"/>
            <a:ext cx="914400" cy="914400"/>
          </a:xfrm>
          <a:prstGeom prst="rect">
            <a:avLst/>
          </a:prstGeom>
        </p:spPr>
      </p:pic>
    </p:spTree>
    <p:extLst>
      <p:ext uri="{BB962C8B-B14F-4D97-AF65-F5344CB8AC3E}">
        <p14:creationId xmlns:p14="http://schemas.microsoft.com/office/powerpoint/2010/main" val="1156381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203" name="Rectangle 202">
            <a:extLst>
              <a:ext uri="{FF2B5EF4-FFF2-40B4-BE49-F238E27FC236}">
                <a16:creationId xmlns:a16="http://schemas.microsoft.com/office/drawing/2014/main" id="{9184DF83-39E6-4BDC-9E23-17F25AB44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kstvak 2">
            <a:extLst>
              <a:ext uri="{FF2B5EF4-FFF2-40B4-BE49-F238E27FC236}">
                <a16:creationId xmlns:a16="http://schemas.microsoft.com/office/drawing/2014/main" id="{CA4F586B-5FB1-4236-A24B-79CAFBD3CFBE}"/>
              </a:ext>
            </a:extLst>
          </p:cNvPr>
          <p:cNvSpPr txBox="1"/>
          <p:nvPr/>
        </p:nvSpPr>
        <p:spPr>
          <a:xfrm>
            <a:off x="600502" y="2129050"/>
            <a:ext cx="4733498" cy="2568031"/>
          </a:xfrm>
          <a:prstGeom prst="rect">
            <a:avLst/>
          </a:prstGeom>
        </p:spPr>
        <p:txBody>
          <a:bodyPr vert="horz" lIns="91440" tIns="45720" rIns="91440" bIns="45720" rtlCol="0">
            <a:normAutofit/>
          </a:bodyPr>
          <a:lstStyle/>
          <a:p>
            <a:pPr algn="ctr">
              <a:lnSpc>
                <a:spcPct val="130000"/>
              </a:lnSpc>
              <a:spcAft>
                <a:spcPts val="600"/>
              </a:spcAft>
              <a:buSzPct val="85000"/>
            </a:pPr>
            <a:r>
              <a:rPr kumimoji="0" lang="en-US" sz="3200" b="1" i="0" u="none" strike="noStrike" kern="1200" cap="all" spc="600" normalizeH="0" baseline="0" noProof="0" dirty="0" err="1">
                <a:ln>
                  <a:noFill/>
                </a:ln>
                <a:solidFill>
                  <a:srgbClr val="002060"/>
                </a:solidFill>
                <a:effectLst/>
                <a:uLnTx/>
                <a:uFillTx/>
                <a:latin typeface="Trade Gothic Next Cond"/>
                <a:ea typeface="+mj-ea"/>
                <a:cs typeface="+mj-cs"/>
              </a:rPr>
              <a:t>Notez</a:t>
            </a:r>
            <a:r>
              <a:rPr kumimoji="0" lang="en-US" sz="3200" b="1" i="0" u="none" strike="noStrike" kern="1200" cap="all" spc="600" normalizeH="0" baseline="0" noProof="0" dirty="0">
                <a:ln>
                  <a:noFill/>
                </a:ln>
                <a:solidFill>
                  <a:srgbClr val="002060"/>
                </a:solidFill>
                <a:effectLst/>
                <a:uLnTx/>
                <a:uFillTx/>
                <a:latin typeface="Trade Gothic Next Cond"/>
                <a:ea typeface="+mj-ea"/>
                <a:cs typeface="+mj-cs"/>
              </a:rPr>
              <a:t> les </a:t>
            </a:r>
            <a:br>
              <a:rPr kumimoji="0" lang="en-US" sz="3200" b="1" i="0" u="none" strike="noStrike" kern="1200" cap="all" spc="600" normalizeH="0" baseline="0" noProof="0" dirty="0">
                <a:ln>
                  <a:noFill/>
                </a:ln>
                <a:solidFill>
                  <a:srgbClr val="002060"/>
                </a:solidFill>
                <a:effectLst/>
                <a:uLnTx/>
                <a:uFillTx/>
                <a:latin typeface="Trade Gothic Next Cond"/>
                <a:ea typeface="+mj-ea"/>
                <a:cs typeface="+mj-cs"/>
              </a:rPr>
            </a:br>
            <a:r>
              <a:rPr kumimoji="0" lang="en-US" sz="3200" b="1" i="0" u="none" strike="noStrike" kern="1200" cap="all" spc="600" normalizeH="0" baseline="0" noProof="0" dirty="0">
                <a:ln>
                  <a:noFill/>
                </a:ln>
                <a:solidFill>
                  <a:srgbClr val="002060"/>
                </a:solidFill>
                <a:effectLst/>
                <a:uLnTx/>
                <a:uFillTx/>
                <a:latin typeface="Trade Gothic Next Cond"/>
                <a:ea typeface="+mj-ea"/>
                <a:cs typeface="+mj-cs"/>
              </a:rPr>
              <a:t>quatre </a:t>
            </a:r>
            <a:r>
              <a:rPr kumimoji="0" lang="en-US" sz="3200" b="1" i="0" u="none" strike="noStrike" kern="1200" cap="all" spc="600" normalizeH="0" baseline="0" noProof="0" dirty="0" err="1">
                <a:ln>
                  <a:noFill/>
                </a:ln>
                <a:solidFill>
                  <a:srgbClr val="002060"/>
                </a:solidFill>
                <a:effectLst/>
                <a:uLnTx/>
                <a:uFillTx/>
                <a:latin typeface="Trade Gothic Next Cond"/>
                <a:ea typeface="+mj-ea"/>
                <a:cs typeface="+mj-cs"/>
              </a:rPr>
              <a:t>noms</a:t>
            </a:r>
            <a:endParaRPr kumimoji="0" lang="en-US" sz="2000" b="1" i="0" u="none" strike="noStrike" cap="all" spc="600" normalizeH="0" baseline="0" noProof="0" dirty="0">
              <a:ln>
                <a:noFill/>
              </a:ln>
              <a:solidFill>
                <a:srgbClr val="002060"/>
              </a:solidFill>
              <a:effectLst/>
              <a:uLnTx/>
              <a:uFillTx/>
            </a:endParaRPr>
          </a:p>
          <a:p>
            <a:pPr algn="ctr">
              <a:lnSpc>
                <a:spcPct val="130000"/>
              </a:lnSpc>
              <a:spcAft>
                <a:spcPts val="600"/>
              </a:spcAft>
              <a:buSzPct val="85000"/>
            </a:pPr>
            <a:r>
              <a:rPr kumimoji="0" lang="en-US" sz="2000" b="1" i="0" u="none" strike="noStrike" cap="all" spc="600" normalizeH="0" baseline="0" noProof="0" dirty="0">
                <a:ln>
                  <a:noFill/>
                </a:ln>
                <a:solidFill>
                  <a:srgbClr val="002060"/>
                </a:solidFill>
                <a:effectLst/>
                <a:uLnTx/>
                <a:uFillTx/>
              </a:rPr>
              <a:t>de </a:t>
            </a:r>
            <a:r>
              <a:rPr kumimoji="0" lang="en-US" sz="2000" b="1" i="0" u="none" strike="noStrike" cap="all" spc="600" normalizeH="0" baseline="0" noProof="0" dirty="0" err="1">
                <a:ln>
                  <a:noFill/>
                </a:ln>
                <a:solidFill>
                  <a:srgbClr val="002060"/>
                </a:solidFill>
                <a:effectLst/>
                <a:uLnTx/>
                <a:uFillTx/>
              </a:rPr>
              <a:t>ces</a:t>
            </a:r>
            <a:r>
              <a:rPr kumimoji="0" lang="en-US" sz="2000" b="1" i="0" u="none" strike="noStrike" cap="all" spc="600" normalizeH="0" baseline="0" noProof="0" dirty="0">
                <a:ln>
                  <a:noFill/>
                </a:ln>
                <a:solidFill>
                  <a:srgbClr val="002060"/>
                </a:solidFill>
                <a:effectLst/>
                <a:uLnTx/>
                <a:uFillTx/>
              </a:rPr>
              <a:t> </a:t>
            </a:r>
            <a:r>
              <a:rPr kumimoji="0" lang="en-US" sz="2000" b="1" i="0" u="none" strike="noStrike" cap="all" spc="600" normalizeH="0" baseline="0" noProof="0" dirty="0" err="1">
                <a:ln>
                  <a:noFill/>
                </a:ln>
                <a:solidFill>
                  <a:srgbClr val="002060"/>
                </a:solidFill>
                <a:effectLst/>
                <a:uLnTx/>
                <a:uFillTx/>
              </a:rPr>
              <a:t>personnes</a:t>
            </a:r>
            <a:r>
              <a:rPr kumimoji="0" lang="en-US" sz="2000" b="1" i="0" u="none" strike="noStrike" cap="all" spc="600" normalizeH="0" baseline="0" noProof="0" dirty="0">
                <a:ln>
                  <a:noFill/>
                </a:ln>
                <a:solidFill>
                  <a:srgbClr val="002060"/>
                </a:solidFill>
                <a:effectLst/>
                <a:uLnTx/>
                <a:uFillTx/>
              </a:rPr>
              <a:t> </a:t>
            </a:r>
            <a:r>
              <a:rPr kumimoji="0" lang="en-US" sz="2000" b="1" i="0" u="none" strike="noStrike" cap="all" spc="600" normalizeH="0" baseline="0" noProof="0" dirty="0" err="1">
                <a:ln>
                  <a:noFill/>
                </a:ln>
                <a:solidFill>
                  <a:srgbClr val="002060"/>
                </a:solidFill>
                <a:effectLst/>
                <a:uLnTx/>
                <a:uFillTx/>
              </a:rPr>
              <a:t>connues</a:t>
            </a:r>
            <a:r>
              <a:rPr kumimoji="0" lang="en-US" sz="2000" b="1" i="0" u="none" strike="noStrike" cap="all" spc="600" normalizeH="0" baseline="0" noProof="0" dirty="0">
                <a:ln>
                  <a:noFill/>
                </a:ln>
                <a:solidFill>
                  <a:srgbClr val="002060"/>
                </a:solidFill>
                <a:effectLst/>
                <a:uLnTx/>
                <a:uFillTx/>
              </a:rPr>
              <a:t> </a:t>
            </a:r>
            <a:r>
              <a:rPr kumimoji="0" lang="en-US" sz="2000" b="1" i="0" u="none" strike="noStrike" cap="all" spc="600" normalizeH="0" baseline="0" noProof="0" dirty="0" err="1">
                <a:ln>
                  <a:noFill/>
                </a:ln>
                <a:solidFill>
                  <a:srgbClr val="002060"/>
                </a:solidFill>
                <a:effectLst/>
                <a:uLnTx/>
                <a:uFillTx/>
              </a:rPr>
              <a:t>en</a:t>
            </a:r>
            <a:r>
              <a:rPr kumimoji="0" lang="en-US" sz="2000" b="1" i="0" u="none" strike="noStrike" cap="all" spc="600" normalizeH="0" baseline="0" noProof="0" dirty="0">
                <a:ln>
                  <a:noFill/>
                </a:ln>
                <a:solidFill>
                  <a:srgbClr val="002060"/>
                </a:solidFill>
                <a:effectLst/>
                <a:uLnTx/>
                <a:uFillTx/>
              </a:rPr>
              <a:t> </a:t>
            </a:r>
            <a:r>
              <a:rPr kumimoji="0" lang="en-US" sz="2000" b="1" i="0" u="none" strike="noStrike" cap="all" spc="600" normalizeH="0" baseline="0" noProof="0" dirty="0" err="1">
                <a:ln>
                  <a:noFill/>
                </a:ln>
                <a:solidFill>
                  <a:srgbClr val="002060"/>
                </a:solidFill>
                <a:effectLst/>
                <a:uLnTx/>
                <a:uFillTx/>
              </a:rPr>
              <a:t>france</a:t>
            </a:r>
            <a:endParaRPr lang="en-US" sz="2000" dirty="0">
              <a:solidFill>
                <a:srgbClr val="002060"/>
              </a:solidFill>
            </a:endParaRPr>
          </a:p>
        </p:txBody>
      </p:sp>
      <p:pic>
        <p:nvPicPr>
          <p:cNvPr id="10244" name="Picture 4" descr="François Fillon - Wikipedia">
            <a:extLst>
              <a:ext uri="{FF2B5EF4-FFF2-40B4-BE49-F238E27FC236}">
                <a16:creationId xmlns:a16="http://schemas.microsoft.com/office/drawing/2014/main" id="{9E8EDE84-6766-4DC2-8591-877A6563D3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63" r="-21" b="19644"/>
          <a:stretch/>
        </p:blipFill>
        <p:spPr bwMode="auto">
          <a:xfrm>
            <a:off x="6096000" y="3427384"/>
            <a:ext cx="3048000" cy="344053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Aya Nakamura: afropop&amp;#39;s reluctant face of empowerment | Music | The Guardian">
            <a:extLst>
              <a:ext uri="{FF2B5EF4-FFF2-40B4-BE49-F238E27FC236}">
                <a16:creationId xmlns:a16="http://schemas.microsoft.com/office/drawing/2014/main" id="{FAE278E2-1A73-4267-A69A-3A6AAC37C1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30" r="8076" b="-4"/>
          <a:stretch/>
        </p:blipFill>
        <p:spPr bwMode="auto">
          <a:xfrm>
            <a:off x="9144001" y="-9920"/>
            <a:ext cx="3048000" cy="344053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ranse voetballer Giroud nodigt vrienden uit voor Alpha Cursus: &amp;quot;Ze hebben  genoten&amp;quot; - Revive">
            <a:extLst>
              <a:ext uri="{FF2B5EF4-FFF2-40B4-BE49-F238E27FC236}">
                <a16:creationId xmlns:a16="http://schemas.microsoft.com/office/drawing/2014/main" id="{5B948156-883A-479F-B7A9-31B91701B0EB}"/>
              </a:ext>
            </a:extLst>
          </p:cNvPr>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23459" r="26707" b="-2"/>
          <a:stretch/>
        </p:blipFill>
        <p:spPr bwMode="auto">
          <a:xfrm>
            <a:off x="9144001" y="3427384"/>
            <a:ext cx="3048000" cy="3440536"/>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0C123B7C-459B-4352-A601-6D11D88F67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5380" y="122614"/>
            <a:ext cx="1291282" cy="111289"/>
          </a:xfrm>
          <a:prstGeom prst="rect">
            <a:avLst/>
          </a:prstGeom>
        </p:spPr>
      </p:pic>
      <p:pic>
        <p:nvPicPr>
          <p:cNvPr id="15" name="Afbeelding 14">
            <a:extLst>
              <a:ext uri="{FF2B5EF4-FFF2-40B4-BE49-F238E27FC236}">
                <a16:creationId xmlns:a16="http://schemas.microsoft.com/office/drawing/2014/main" id="{CE8CD61C-C3EA-46B7-A9B5-2427A88AF2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477" y="5749857"/>
            <a:ext cx="1081731" cy="1076274"/>
          </a:xfrm>
          <a:prstGeom prst="rect">
            <a:avLst/>
          </a:prstGeom>
        </p:spPr>
      </p:pic>
      <p:pic>
        <p:nvPicPr>
          <p:cNvPr id="16386" name="Picture 2" descr="Audrey Fleurot - Wikipedia">
            <a:extLst>
              <a:ext uri="{FF2B5EF4-FFF2-40B4-BE49-F238E27FC236}">
                <a16:creationId xmlns:a16="http://schemas.microsoft.com/office/drawing/2014/main" id="{ADC502E3-A109-4C1F-8567-F66CCB9142F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9661" b="19661"/>
          <a:stretch/>
        </p:blipFill>
        <p:spPr bwMode="auto">
          <a:xfrm>
            <a:off x="6095999" y="-882301"/>
            <a:ext cx="3048001" cy="4322837"/>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descr="Badge: 1 met effen opvulling">
            <a:extLst>
              <a:ext uri="{FF2B5EF4-FFF2-40B4-BE49-F238E27FC236}">
                <a16:creationId xmlns:a16="http://schemas.microsoft.com/office/drawing/2014/main" id="{ABA80D26-0431-46DC-A1B7-F15AEEA02A9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95998" y="2498665"/>
            <a:ext cx="914400" cy="914400"/>
          </a:xfrm>
          <a:prstGeom prst="rect">
            <a:avLst/>
          </a:prstGeom>
        </p:spPr>
      </p:pic>
      <p:pic>
        <p:nvPicPr>
          <p:cNvPr id="11" name="Graphic 10" descr="Badge met effen opvulling">
            <a:extLst>
              <a:ext uri="{FF2B5EF4-FFF2-40B4-BE49-F238E27FC236}">
                <a16:creationId xmlns:a16="http://schemas.microsoft.com/office/drawing/2014/main" id="{CA78A834-17FE-4CF8-B333-B3707C86764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277601" y="2476104"/>
            <a:ext cx="914400" cy="914400"/>
          </a:xfrm>
          <a:prstGeom prst="rect">
            <a:avLst/>
          </a:prstGeom>
        </p:spPr>
      </p:pic>
      <p:pic>
        <p:nvPicPr>
          <p:cNvPr id="13" name="Graphic 12" descr="Badge 3 met effen opvulling">
            <a:extLst>
              <a:ext uri="{FF2B5EF4-FFF2-40B4-BE49-F238E27FC236}">
                <a16:creationId xmlns:a16="http://schemas.microsoft.com/office/drawing/2014/main" id="{D51EE2D9-DD7B-4919-A885-D1E86797CBB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095998" y="5967839"/>
            <a:ext cx="914400" cy="914400"/>
          </a:xfrm>
          <a:prstGeom prst="rect">
            <a:avLst/>
          </a:prstGeom>
        </p:spPr>
      </p:pic>
      <p:pic>
        <p:nvPicPr>
          <p:cNvPr id="14" name="Graphic 13" descr="Badge 4 met effen opvulling">
            <a:extLst>
              <a:ext uri="{FF2B5EF4-FFF2-40B4-BE49-F238E27FC236}">
                <a16:creationId xmlns:a16="http://schemas.microsoft.com/office/drawing/2014/main" id="{36B11883-AF11-4237-B583-82CA397C655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72262" y="5943600"/>
            <a:ext cx="914400" cy="914400"/>
          </a:xfrm>
          <a:prstGeom prst="rect">
            <a:avLst/>
          </a:prstGeom>
        </p:spPr>
      </p:pic>
    </p:spTree>
    <p:extLst>
      <p:ext uri="{BB962C8B-B14F-4D97-AF65-F5344CB8AC3E}">
        <p14:creationId xmlns:p14="http://schemas.microsoft.com/office/powerpoint/2010/main" val="4002367523"/>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AEED5540-64E5-4258-ABA4-753F07B71B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Zien: Angèle kondigt eindelijk nieuw album aan!">
            <a:extLst>
              <a:ext uri="{FF2B5EF4-FFF2-40B4-BE49-F238E27FC236}">
                <a16:creationId xmlns:a16="http://schemas.microsoft.com/office/drawing/2014/main" id="{459260B4-1AF9-48D9-8AB7-034FACC2BDC7}"/>
              </a:ext>
            </a:extLst>
          </p:cNvPr>
          <p:cNvPicPr>
            <a:picLocks noChangeAspect="1" noChangeArrowheads="1"/>
          </p:cNvPicPr>
          <p:nvPr/>
        </p:nvPicPr>
        <p:blipFill rotWithShape="1">
          <a:blip r:embed="rId2" cstate="print">
            <a:alphaModFix/>
            <a:extLst>
              <a:ext uri="{28A0092B-C50C-407E-A947-70E740481C1C}">
                <a14:useLocalDpi xmlns:a14="http://schemas.microsoft.com/office/drawing/2010/main" val="0"/>
              </a:ext>
            </a:extLst>
          </a:blip>
          <a:srcRect t="45"/>
          <a:stretch/>
        </p:blipFill>
        <p:spPr bwMode="auto">
          <a:xfrm>
            <a:off x="20" y="1582"/>
            <a:ext cx="6095980" cy="34274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atrick Fiori | Tele Ticket Service">
            <a:extLst>
              <a:ext uri="{FF2B5EF4-FFF2-40B4-BE49-F238E27FC236}">
                <a16:creationId xmlns:a16="http://schemas.microsoft.com/office/drawing/2014/main" id="{C24A3841-3A2F-4B61-8201-6558341FFA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69" b="38043"/>
          <a:stretch/>
        </p:blipFill>
        <p:spPr bwMode="auto">
          <a:xfrm>
            <a:off x="6096001" y="-2346"/>
            <a:ext cx="6096000" cy="34313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Lupin&amp;#39; Star Omar Sy On Starring In &amp;#39;Father &amp;amp; Soldier&amp;#39;: &amp;quot;I Feel An Urge To  Connect The Cultures...&amp;quot; » GossipChimp | Trending K-Drama, TV, Gaming News">
            <a:extLst>
              <a:ext uri="{FF2B5EF4-FFF2-40B4-BE49-F238E27FC236}">
                <a16:creationId xmlns:a16="http://schemas.microsoft.com/office/drawing/2014/main" id="{52A6D83D-F36D-48CB-8471-40FC34AFC393}"/>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r="7000" b="-2"/>
          <a:stretch/>
        </p:blipFill>
        <p:spPr bwMode="auto">
          <a:xfrm>
            <a:off x="20" y="3428203"/>
            <a:ext cx="6095980" cy="34413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ondgirl Léa Seydoux voelde zich gelijk opgenomen in Bond-familie | NU -  Het laatste nieuws het eerst op NU.nl">
            <a:extLst>
              <a:ext uri="{FF2B5EF4-FFF2-40B4-BE49-F238E27FC236}">
                <a16:creationId xmlns:a16="http://schemas.microsoft.com/office/drawing/2014/main" id="{96047D52-6E97-40BE-BF00-DB0409B25F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297" r="8047"/>
          <a:stretch/>
        </p:blipFill>
        <p:spPr bwMode="auto">
          <a:xfrm>
            <a:off x="6095768" y="3425747"/>
            <a:ext cx="6096000" cy="3438016"/>
          </a:xfrm>
          <a:prstGeom prst="rect">
            <a:avLst/>
          </a:prstGeom>
          <a:noFill/>
          <a:extLst>
            <a:ext uri="{909E8E84-426E-40DD-AFC4-6F175D3DCCD1}">
              <a14:hiddenFill xmlns:a14="http://schemas.microsoft.com/office/drawing/2010/main">
                <a:solidFill>
                  <a:srgbClr val="FFFFFF"/>
                </a:solidFill>
              </a14:hiddenFill>
            </a:ext>
          </a:extLst>
        </p:spPr>
      </p:pic>
      <p:sp useBgFill="1">
        <p:nvSpPr>
          <p:cNvPr id="30" name="Oval 29">
            <a:extLst>
              <a:ext uri="{FF2B5EF4-FFF2-40B4-BE49-F238E27FC236}">
                <a16:creationId xmlns:a16="http://schemas.microsoft.com/office/drawing/2014/main" id="{5C3A0317-07C5-421D-8353-23737ABDC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1091" y="1113411"/>
            <a:ext cx="4629606" cy="46296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C705B9A-ABCD-4A33-9004-FA288EB355F1}"/>
              </a:ext>
            </a:extLst>
          </p:cNvPr>
          <p:cNvSpPr>
            <a:spLocks noGrp="1"/>
          </p:cNvSpPr>
          <p:nvPr>
            <p:ph type="title"/>
          </p:nvPr>
        </p:nvSpPr>
        <p:spPr>
          <a:xfrm>
            <a:off x="4254213" y="1569935"/>
            <a:ext cx="3875603" cy="2219750"/>
          </a:xfrm>
        </p:spPr>
        <p:txBody>
          <a:bodyPr vert="horz" lIns="91440" tIns="45720" rIns="91440" bIns="45720" rtlCol="0" anchor="b">
            <a:normAutofit fontScale="90000"/>
          </a:bodyPr>
          <a:lstStyle/>
          <a:p>
            <a:pPr algn="ctr">
              <a:lnSpc>
                <a:spcPct val="110000"/>
              </a:lnSpc>
            </a:pPr>
            <a:r>
              <a:rPr lang="en-US" sz="2400" dirty="0">
                <a:solidFill>
                  <a:srgbClr val="002060"/>
                </a:solidFill>
              </a:rPr>
              <a:t>Qui </a:t>
            </a:r>
            <a:r>
              <a:rPr lang="en-US" sz="2400" dirty="0" err="1">
                <a:solidFill>
                  <a:srgbClr val="002060"/>
                </a:solidFill>
              </a:rPr>
              <a:t>sont</a:t>
            </a:r>
            <a:r>
              <a:rPr lang="en-US" sz="2400" dirty="0">
                <a:solidFill>
                  <a:srgbClr val="002060"/>
                </a:solidFill>
              </a:rPr>
              <a:t> </a:t>
            </a:r>
            <a:r>
              <a:rPr lang="en-US" sz="2400" dirty="0" err="1">
                <a:solidFill>
                  <a:srgbClr val="002060"/>
                </a:solidFill>
              </a:rPr>
              <a:t>ces</a:t>
            </a:r>
            <a:r>
              <a:rPr lang="en-US" sz="2400" dirty="0">
                <a:solidFill>
                  <a:srgbClr val="002060"/>
                </a:solidFill>
              </a:rPr>
              <a:t> </a:t>
            </a:r>
            <a:r>
              <a:rPr lang="en-US" sz="2400" dirty="0" err="1">
                <a:solidFill>
                  <a:srgbClr val="002060"/>
                </a:solidFill>
              </a:rPr>
              <a:t>personnes</a:t>
            </a:r>
            <a:r>
              <a:rPr lang="en-US" sz="2400" dirty="0">
                <a:solidFill>
                  <a:srgbClr val="002060"/>
                </a:solidFill>
              </a:rPr>
              <a:t> </a:t>
            </a:r>
            <a:r>
              <a:rPr lang="en-US" sz="2400" dirty="0" err="1">
                <a:solidFill>
                  <a:srgbClr val="002060"/>
                </a:solidFill>
              </a:rPr>
              <a:t>célèbres</a:t>
            </a:r>
            <a:r>
              <a:rPr lang="en-US" sz="2400" dirty="0">
                <a:solidFill>
                  <a:srgbClr val="002060"/>
                </a:solidFill>
              </a:rPr>
              <a:t> </a:t>
            </a:r>
            <a:r>
              <a:rPr lang="en-US" sz="2400" dirty="0" err="1">
                <a:solidFill>
                  <a:srgbClr val="002060"/>
                </a:solidFill>
              </a:rPr>
              <a:t>en</a:t>
            </a:r>
            <a:r>
              <a:rPr lang="en-US" sz="2400" dirty="0">
                <a:solidFill>
                  <a:srgbClr val="002060"/>
                </a:solidFill>
              </a:rPr>
              <a:t> </a:t>
            </a:r>
            <a:r>
              <a:rPr lang="en-US" sz="2400" dirty="0" err="1">
                <a:solidFill>
                  <a:srgbClr val="002060"/>
                </a:solidFill>
              </a:rPr>
              <a:t>france</a:t>
            </a:r>
            <a:r>
              <a:rPr lang="en-US" sz="2400" dirty="0">
                <a:solidFill>
                  <a:srgbClr val="002060"/>
                </a:solidFill>
              </a:rPr>
              <a:t>?</a:t>
            </a:r>
            <a:br>
              <a:rPr lang="en-US" sz="2400" dirty="0">
                <a:solidFill>
                  <a:srgbClr val="002060"/>
                </a:solidFill>
              </a:rPr>
            </a:br>
            <a:r>
              <a:rPr lang="en-US" sz="2400" dirty="0">
                <a:solidFill>
                  <a:srgbClr val="002060"/>
                </a:solidFill>
              </a:rPr>
              <a:t> </a:t>
            </a:r>
            <a:br>
              <a:rPr lang="en-US" sz="2400" dirty="0">
                <a:solidFill>
                  <a:srgbClr val="002060"/>
                </a:solidFill>
              </a:rPr>
            </a:br>
            <a:r>
              <a:rPr lang="en-US" sz="2000" dirty="0" err="1">
                <a:solidFill>
                  <a:srgbClr val="002060"/>
                </a:solidFill>
              </a:rPr>
              <a:t>Notez</a:t>
            </a:r>
            <a:r>
              <a:rPr lang="en-US" sz="2000" dirty="0">
                <a:solidFill>
                  <a:srgbClr val="002060"/>
                </a:solidFill>
              </a:rPr>
              <a:t> </a:t>
            </a:r>
            <a:r>
              <a:rPr lang="en-US" sz="2000" dirty="0" err="1">
                <a:solidFill>
                  <a:srgbClr val="002060"/>
                </a:solidFill>
              </a:rPr>
              <a:t>leurs</a:t>
            </a:r>
            <a:r>
              <a:rPr lang="en-US" sz="2000" dirty="0">
                <a:solidFill>
                  <a:srgbClr val="002060"/>
                </a:solidFill>
              </a:rPr>
              <a:t> </a:t>
            </a:r>
            <a:r>
              <a:rPr lang="en-US" sz="2000" dirty="0" err="1">
                <a:solidFill>
                  <a:srgbClr val="002060"/>
                </a:solidFill>
              </a:rPr>
              <a:t>noms</a:t>
            </a:r>
            <a:endParaRPr lang="en-US" sz="2400" dirty="0">
              <a:solidFill>
                <a:srgbClr val="002060"/>
              </a:solidFill>
            </a:endParaRPr>
          </a:p>
        </p:txBody>
      </p:sp>
      <p:cxnSp>
        <p:nvCxnSpPr>
          <p:cNvPr id="32" name="Straight Connector 31">
            <a:extLst>
              <a:ext uri="{FF2B5EF4-FFF2-40B4-BE49-F238E27FC236}">
                <a16:creationId xmlns:a16="http://schemas.microsoft.com/office/drawing/2014/main" id="{414C5C93-B9E9-4392-ADCF-ABF21209DD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10317" y="396058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Afbeelding 14">
            <a:extLst>
              <a:ext uri="{FF2B5EF4-FFF2-40B4-BE49-F238E27FC236}">
                <a16:creationId xmlns:a16="http://schemas.microsoft.com/office/drawing/2014/main" id="{602B9D25-BA38-40E2-B6AF-FF07EF056A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4142" y="272740"/>
            <a:ext cx="1586042" cy="136693"/>
          </a:xfrm>
          <a:prstGeom prst="rect">
            <a:avLst/>
          </a:prstGeom>
        </p:spPr>
      </p:pic>
      <p:pic>
        <p:nvPicPr>
          <p:cNvPr id="19" name="Afbeelding 18">
            <a:extLst>
              <a:ext uri="{FF2B5EF4-FFF2-40B4-BE49-F238E27FC236}">
                <a16:creationId xmlns:a16="http://schemas.microsoft.com/office/drawing/2014/main" id="{14410A19-CCC8-41B2-8CB3-E930B29259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4670" y="4131487"/>
            <a:ext cx="1081731" cy="1076274"/>
          </a:xfrm>
          <a:prstGeom prst="rect">
            <a:avLst/>
          </a:prstGeom>
        </p:spPr>
      </p:pic>
      <p:pic>
        <p:nvPicPr>
          <p:cNvPr id="13" name="Graphic 12" descr="Badge: 1 met effen opvulling">
            <a:extLst>
              <a:ext uri="{FF2B5EF4-FFF2-40B4-BE49-F238E27FC236}">
                <a16:creationId xmlns:a16="http://schemas.microsoft.com/office/drawing/2014/main" id="{4FC640BD-9AA5-4034-8C07-85E52E4898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3919" y="65172"/>
            <a:ext cx="914400" cy="914400"/>
          </a:xfrm>
          <a:prstGeom prst="rect">
            <a:avLst/>
          </a:prstGeom>
        </p:spPr>
      </p:pic>
      <p:pic>
        <p:nvPicPr>
          <p:cNvPr id="14" name="Graphic 13" descr="Badge met effen opvulling">
            <a:extLst>
              <a:ext uri="{FF2B5EF4-FFF2-40B4-BE49-F238E27FC236}">
                <a16:creationId xmlns:a16="http://schemas.microsoft.com/office/drawing/2014/main" id="{508FD4DA-4285-4780-9FD8-A6C8E89292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034829" y="435021"/>
            <a:ext cx="914400" cy="914400"/>
          </a:xfrm>
          <a:prstGeom prst="rect">
            <a:avLst/>
          </a:prstGeom>
        </p:spPr>
      </p:pic>
      <p:pic>
        <p:nvPicPr>
          <p:cNvPr id="16" name="Graphic 15" descr="Badge 3 met effen opvulling">
            <a:extLst>
              <a:ext uri="{FF2B5EF4-FFF2-40B4-BE49-F238E27FC236}">
                <a16:creationId xmlns:a16="http://schemas.microsoft.com/office/drawing/2014/main" id="{F21B977F-0CD0-49A7-BF27-6ECDFD0BB1C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5412" y="5941232"/>
            <a:ext cx="914400" cy="914400"/>
          </a:xfrm>
          <a:prstGeom prst="rect">
            <a:avLst/>
          </a:prstGeom>
        </p:spPr>
      </p:pic>
      <p:pic>
        <p:nvPicPr>
          <p:cNvPr id="17" name="Graphic 16" descr="Badge 4 met effen opvulling">
            <a:extLst>
              <a:ext uri="{FF2B5EF4-FFF2-40B4-BE49-F238E27FC236}">
                <a16:creationId xmlns:a16="http://schemas.microsoft.com/office/drawing/2014/main" id="{0F1E8568-256F-4434-82A5-70556331D39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063136" y="5940358"/>
            <a:ext cx="914400" cy="914400"/>
          </a:xfrm>
          <a:prstGeom prst="rect">
            <a:avLst/>
          </a:prstGeom>
        </p:spPr>
      </p:pic>
    </p:spTree>
    <p:extLst>
      <p:ext uri="{BB962C8B-B14F-4D97-AF65-F5344CB8AC3E}">
        <p14:creationId xmlns:p14="http://schemas.microsoft.com/office/powerpoint/2010/main" val="4125865978"/>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D1FE4-A820-4FCA-A3E8-ECFA61C5AB3E}"/>
              </a:ext>
            </a:extLst>
          </p:cNvPr>
          <p:cNvSpPr>
            <a:spLocks noGrp="1"/>
          </p:cNvSpPr>
          <p:nvPr>
            <p:ph type="title"/>
          </p:nvPr>
        </p:nvSpPr>
        <p:spPr>
          <a:xfrm>
            <a:off x="1033781" y="1557879"/>
            <a:ext cx="4914084" cy="3201467"/>
          </a:xfrm>
        </p:spPr>
        <p:txBody>
          <a:bodyPr/>
          <a:lstStyle/>
          <a:p>
            <a:r>
              <a:rPr lang="en-US" sz="2800" dirty="0" err="1">
                <a:solidFill>
                  <a:srgbClr val="002060"/>
                </a:solidFill>
              </a:rPr>
              <a:t>C’est</a:t>
            </a:r>
            <a:r>
              <a:rPr lang="en-US" sz="2800" dirty="0">
                <a:solidFill>
                  <a:srgbClr val="002060"/>
                </a:solidFill>
              </a:rPr>
              <a:t> qui sur la photo? </a:t>
            </a:r>
            <a:br>
              <a:rPr lang="en-US" sz="2800" dirty="0">
                <a:solidFill>
                  <a:srgbClr val="002060"/>
                </a:solidFill>
              </a:rPr>
            </a:br>
            <a:br>
              <a:rPr lang="en-US" sz="2800" dirty="0">
                <a:solidFill>
                  <a:srgbClr val="002060"/>
                </a:solidFill>
              </a:rPr>
            </a:br>
            <a:r>
              <a:rPr lang="en-US" sz="2800" dirty="0" err="1">
                <a:solidFill>
                  <a:srgbClr val="002060"/>
                </a:solidFill>
              </a:rPr>
              <a:t>Notez</a:t>
            </a:r>
            <a:r>
              <a:rPr lang="en-US" sz="2800" dirty="0">
                <a:solidFill>
                  <a:srgbClr val="002060"/>
                </a:solidFill>
              </a:rPr>
              <a:t> </a:t>
            </a:r>
            <a:r>
              <a:rPr lang="en-US" sz="2800" dirty="0" err="1">
                <a:solidFill>
                  <a:srgbClr val="002060"/>
                </a:solidFill>
              </a:rPr>
              <a:t>une</a:t>
            </a:r>
            <a:r>
              <a:rPr lang="en-US" sz="2800" dirty="0">
                <a:solidFill>
                  <a:srgbClr val="002060"/>
                </a:solidFill>
              </a:rPr>
              <a:t> </a:t>
            </a:r>
            <a:r>
              <a:rPr lang="en-US" sz="2800" dirty="0" err="1">
                <a:solidFill>
                  <a:srgbClr val="002060"/>
                </a:solidFill>
              </a:rPr>
              <a:t>dernière</a:t>
            </a:r>
            <a:r>
              <a:rPr lang="en-US" sz="2800" dirty="0">
                <a:solidFill>
                  <a:srgbClr val="002060"/>
                </a:solidFill>
              </a:rPr>
              <a:t> </a:t>
            </a:r>
            <a:r>
              <a:rPr lang="en-US" sz="2800" dirty="0" err="1">
                <a:solidFill>
                  <a:srgbClr val="002060"/>
                </a:solidFill>
              </a:rPr>
              <a:t>fois</a:t>
            </a:r>
            <a:r>
              <a:rPr lang="en-US" sz="2800" dirty="0">
                <a:solidFill>
                  <a:srgbClr val="002060"/>
                </a:solidFill>
              </a:rPr>
              <a:t> les quatre </a:t>
            </a:r>
            <a:r>
              <a:rPr lang="en-US" sz="2800" dirty="0" err="1">
                <a:solidFill>
                  <a:srgbClr val="002060"/>
                </a:solidFill>
              </a:rPr>
              <a:t>noms</a:t>
            </a:r>
            <a:endParaRPr lang="nl-NL" dirty="0">
              <a:solidFill>
                <a:srgbClr val="002060"/>
              </a:solidFill>
            </a:endParaRPr>
          </a:p>
        </p:txBody>
      </p:sp>
      <p:pic>
        <p:nvPicPr>
          <p:cNvPr id="4" name="Picture 8" descr="De ideale garderobe volgens Coco Chanel: simpel en comfortabel">
            <a:extLst>
              <a:ext uri="{FF2B5EF4-FFF2-40B4-BE49-F238E27FC236}">
                <a16:creationId xmlns:a16="http://schemas.microsoft.com/office/drawing/2014/main" id="{52DAB613-440B-4DC7-BD58-FEEA9EF1EB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248" r="18791"/>
          <a:stretch/>
        </p:blipFill>
        <p:spPr bwMode="auto">
          <a:xfrm>
            <a:off x="6863474" y="762000"/>
            <a:ext cx="2286001" cy="26732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Oscar et la Dame Rose (Film, 2009) - MovieMeter.nl">
            <a:extLst>
              <a:ext uri="{FF2B5EF4-FFF2-40B4-BE49-F238E27FC236}">
                <a16:creationId xmlns:a16="http://schemas.microsoft.com/office/drawing/2014/main" id="{BB24043D-30AC-4BCE-AF65-7E5844301B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325" r="19573" b="-3"/>
          <a:stretch/>
        </p:blipFill>
        <p:spPr bwMode="auto">
          <a:xfrm>
            <a:off x="9144000" y="762000"/>
            <a:ext cx="2286000" cy="26732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44 ideeën over Idefix in 2022 | stripfiguren, stripverhalen, strip">
            <a:extLst>
              <a:ext uri="{FF2B5EF4-FFF2-40B4-BE49-F238E27FC236}">
                <a16:creationId xmlns:a16="http://schemas.microsoft.com/office/drawing/2014/main" id="{548A6DF3-FA09-4A54-A0A8-8D5489F5F92E}"/>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7252" r="7233" b="-4"/>
          <a:stretch/>
        </p:blipFill>
        <p:spPr bwMode="auto">
          <a:xfrm>
            <a:off x="6863474" y="3422698"/>
            <a:ext cx="2286001" cy="26732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 Pokora volgende concert setlist - toer datum">
            <a:extLst>
              <a:ext uri="{FF2B5EF4-FFF2-40B4-BE49-F238E27FC236}">
                <a16:creationId xmlns:a16="http://schemas.microsoft.com/office/drawing/2014/main" id="{E5DFCEED-1FB6-4103-B244-C172873B8F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94" r="8490" b="-4"/>
          <a:stretch/>
        </p:blipFill>
        <p:spPr bwMode="auto">
          <a:xfrm>
            <a:off x="9144000" y="3422698"/>
            <a:ext cx="2286000" cy="2673296"/>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5E6CC2DD-5706-42AE-A1A8-DFC6AAB5E2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9" name="Afbeelding 8">
            <a:extLst>
              <a:ext uri="{FF2B5EF4-FFF2-40B4-BE49-F238E27FC236}">
                <a16:creationId xmlns:a16="http://schemas.microsoft.com/office/drawing/2014/main" id="{A22B9C9A-D2E8-4302-85FF-C6AFB45F5A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816" y="5508986"/>
            <a:ext cx="1081731" cy="1076274"/>
          </a:xfrm>
          <a:prstGeom prst="rect">
            <a:avLst/>
          </a:prstGeom>
        </p:spPr>
      </p:pic>
      <p:pic>
        <p:nvPicPr>
          <p:cNvPr id="10" name="Graphic 9" descr="Badge: 1 met effen opvulling">
            <a:extLst>
              <a:ext uri="{FF2B5EF4-FFF2-40B4-BE49-F238E27FC236}">
                <a16:creationId xmlns:a16="http://schemas.microsoft.com/office/drawing/2014/main" id="{CF5778B5-79B1-4862-B4BF-B5AB4A4E93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21121" y="2781425"/>
            <a:ext cx="914400" cy="914400"/>
          </a:xfrm>
          <a:prstGeom prst="rect">
            <a:avLst/>
          </a:prstGeom>
        </p:spPr>
      </p:pic>
      <p:pic>
        <p:nvPicPr>
          <p:cNvPr id="11" name="Graphic 10" descr="Badge met effen opvulling">
            <a:extLst>
              <a:ext uri="{FF2B5EF4-FFF2-40B4-BE49-F238E27FC236}">
                <a16:creationId xmlns:a16="http://schemas.microsoft.com/office/drawing/2014/main" id="{D846D388-DDA2-401B-9AAC-554C37FEBE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57954" y="2781425"/>
            <a:ext cx="914400" cy="914400"/>
          </a:xfrm>
          <a:prstGeom prst="rect">
            <a:avLst/>
          </a:prstGeom>
        </p:spPr>
      </p:pic>
      <p:pic>
        <p:nvPicPr>
          <p:cNvPr id="12" name="Graphic 11" descr="Badge 3 met effen opvulling">
            <a:extLst>
              <a:ext uri="{FF2B5EF4-FFF2-40B4-BE49-F238E27FC236}">
                <a16:creationId xmlns:a16="http://schemas.microsoft.com/office/drawing/2014/main" id="{0A16BD4E-3ED1-4747-9BEA-0CFBAC2E1CA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21121" y="5508986"/>
            <a:ext cx="914400" cy="914400"/>
          </a:xfrm>
          <a:prstGeom prst="rect">
            <a:avLst/>
          </a:prstGeom>
        </p:spPr>
      </p:pic>
      <p:pic>
        <p:nvPicPr>
          <p:cNvPr id="13" name="Graphic 12" descr="Badge 4 met effen opvulling">
            <a:extLst>
              <a:ext uri="{FF2B5EF4-FFF2-40B4-BE49-F238E27FC236}">
                <a16:creationId xmlns:a16="http://schemas.microsoft.com/office/drawing/2014/main" id="{49ACEB16-C41B-4A0A-8AD2-BFDF29C3E57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157954" y="5508986"/>
            <a:ext cx="914400" cy="914400"/>
          </a:xfrm>
          <a:prstGeom prst="rect">
            <a:avLst/>
          </a:prstGeom>
        </p:spPr>
      </p:pic>
    </p:spTree>
    <p:extLst>
      <p:ext uri="{BB962C8B-B14F-4D97-AF65-F5344CB8AC3E}">
        <p14:creationId xmlns:p14="http://schemas.microsoft.com/office/powerpoint/2010/main" val="28494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209BA9-DFBB-4FB6-BB45-482B60DBC058}"/>
              </a:ext>
            </a:extLst>
          </p:cNvPr>
          <p:cNvSpPr>
            <a:spLocks noGrp="1"/>
          </p:cNvSpPr>
          <p:nvPr>
            <p:ph type="title"/>
          </p:nvPr>
        </p:nvSpPr>
        <p:spPr>
          <a:xfrm>
            <a:off x="903093" y="1010483"/>
            <a:ext cx="9238434" cy="857559"/>
          </a:xfrm>
        </p:spPr>
        <p:txBody>
          <a:bodyPr/>
          <a:lstStyle/>
          <a:p>
            <a:r>
              <a:rPr lang="nl-NL" dirty="0">
                <a:solidFill>
                  <a:srgbClr val="002060"/>
                </a:solidFill>
              </a:rPr>
              <a:t>Ce </a:t>
            </a:r>
            <a:r>
              <a:rPr lang="nl-NL" dirty="0" err="1">
                <a:solidFill>
                  <a:srgbClr val="002060"/>
                </a:solidFill>
              </a:rPr>
              <a:t>sont</a:t>
            </a:r>
            <a:r>
              <a:rPr lang="nl-NL" dirty="0">
                <a:solidFill>
                  <a:srgbClr val="002060"/>
                </a:solidFill>
              </a:rPr>
              <a:t> les </a:t>
            </a:r>
            <a:r>
              <a:rPr lang="nl-NL" dirty="0" err="1">
                <a:solidFill>
                  <a:srgbClr val="002060"/>
                </a:solidFill>
              </a:rPr>
              <a:t>drapeaux</a:t>
            </a:r>
            <a:r>
              <a:rPr lang="nl-NL" dirty="0">
                <a:solidFill>
                  <a:srgbClr val="002060"/>
                </a:solidFill>
              </a:rPr>
              <a:t> de </a:t>
            </a:r>
            <a:r>
              <a:rPr lang="nl-NL" dirty="0" err="1">
                <a:solidFill>
                  <a:srgbClr val="002060"/>
                </a:solidFill>
              </a:rPr>
              <a:t>quels</a:t>
            </a:r>
            <a:r>
              <a:rPr lang="nl-NL" dirty="0">
                <a:solidFill>
                  <a:srgbClr val="002060"/>
                </a:solidFill>
              </a:rPr>
              <a:t> </a:t>
            </a:r>
            <a:r>
              <a:rPr lang="nl-NL" dirty="0" err="1">
                <a:solidFill>
                  <a:srgbClr val="002060"/>
                </a:solidFill>
              </a:rPr>
              <a:t>pays</a:t>
            </a:r>
            <a:r>
              <a:rPr lang="nl-NL" dirty="0">
                <a:solidFill>
                  <a:srgbClr val="002060"/>
                </a:solidFill>
              </a:rPr>
              <a:t>? </a:t>
            </a:r>
          </a:p>
        </p:txBody>
      </p:sp>
      <p:pic>
        <p:nvPicPr>
          <p:cNvPr id="2050" name="Picture 2">
            <a:extLst>
              <a:ext uri="{FF2B5EF4-FFF2-40B4-BE49-F238E27FC236}">
                <a16:creationId xmlns:a16="http://schemas.microsoft.com/office/drawing/2014/main" id="{B1B1E7EF-8109-4E87-AEBE-19E49B3B26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47472" y="2440400"/>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B246085-8E4F-4CC4-B6BC-85396B5CB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7876" y="2461020"/>
            <a:ext cx="2619375" cy="17465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ychellen - Wikipedia">
            <a:extLst>
              <a:ext uri="{FF2B5EF4-FFF2-40B4-BE49-F238E27FC236}">
                <a16:creationId xmlns:a16="http://schemas.microsoft.com/office/drawing/2014/main" id="{AD4BF65F-3B40-43DE-AEE8-F284ED5756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42" y="4755833"/>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9725373-1184-4D81-9217-183D0969DE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9100" y="4727257"/>
            <a:ext cx="2619375" cy="1571625"/>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3D770632-62DF-472C-A12C-B4AE6C9949F5}"/>
              </a:ext>
            </a:extLst>
          </p:cNvPr>
          <p:cNvSpPr txBox="1"/>
          <p:nvPr/>
        </p:nvSpPr>
        <p:spPr>
          <a:xfrm>
            <a:off x="381505" y="2461020"/>
            <a:ext cx="540327" cy="461665"/>
          </a:xfrm>
          <a:prstGeom prst="rect">
            <a:avLst/>
          </a:prstGeom>
          <a:noFill/>
        </p:spPr>
        <p:txBody>
          <a:bodyPr wrap="square" rtlCol="0">
            <a:spAutoFit/>
          </a:bodyPr>
          <a:lstStyle/>
          <a:p>
            <a:r>
              <a:rPr lang="nl-NL" sz="2400" b="1" dirty="0">
                <a:solidFill>
                  <a:srgbClr val="002060"/>
                </a:solidFill>
              </a:rPr>
              <a:t>1. </a:t>
            </a:r>
          </a:p>
        </p:txBody>
      </p:sp>
      <p:sp>
        <p:nvSpPr>
          <p:cNvPr id="9" name="Tekstvak 8">
            <a:extLst>
              <a:ext uri="{FF2B5EF4-FFF2-40B4-BE49-F238E27FC236}">
                <a16:creationId xmlns:a16="http://schemas.microsoft.com/office/drawing/2014/main" id="{4F80E9B0-F25B-422B-B0AA-0CC9AA841590}"/>
              </a:ext>
            </a:extLst>
          </p:cNvPr>
          <p:cNvSpPr txBox="1"/>
          <p:nvPr/>
        </p:nvSpPr>
        <p:spPr>
          <a:xfrm>
            <a:off x="4687549" y="2426645"/>
            <a:ext cx="540327" cy="461665"/>
          </a:xfrm>
          <a:prstGeom prst="rect">
            <a:avLst/>
          </a:prstGeom>
          <a:noFill/>
        </p:spPr>
        <p:txBody>
          <a:bodyPr wrap="square" rtlCol="0">
            <a:spAutoFit/>
          </a:bodyPr>
          <a:lstStyle/>
          <a:p>
            <a:r>
              <a:rPr lang="nl-NL" sz="2400" b="1" dirty="0">
                <a:solidFill>
                  <a:srgbClr val="002060"/>
                </a:solidFill>
              </a:rPr>
              <a:t>2. </a:t>
            </a:r>
          </a:p>
        </p:txBody>
      </p:sp>
      <p:sp>
        <p:nvSpPr>
          <p:cNvPr id="10" name="Tekstvak 9">
            <a:extLst>
              <a:ext uri="{FF2B5EF4-FFF2-40B4-BE49-F238E27FC236}">
                <a16:creationId xmlns:a16="http://schemas.microsoft.com/office/drawing/2014/main" id="{9123B40D-38FA-45B9-926D-DD4BB6EFD903}"/>
              </a:ext>
            </a:extLst>
          </p:cNvPr>
          <p:cNvSpPr txBox="1"/>
          <p:nvPr/>
        </p:nvSpPr>
        <p:spPr>
          <a:xfrm>
            <a:off x="1792410" y="4727256"/>
            <a:ext cx="540327" cy="461665"/>
          </a:xfrm>
          <a:prstGeom prst="rect">
            <a:avLst/>
          </a:prstGeom>
          <a:noFill/>
        </p:spPr>
        <p:txBody>
          <a:bodyPr wrap="square" rtlCol="0">
            <a:spAutoFit/>
          </a:bodyPr>
          <a:lstStyle/>
          <a:p>
            <a:r>
              <a:rPr lang="nl-NL" sz="2400" b="1" dirty="0">
                <a:solidFill>
                  <a:srgbClr val="002060"/>
                </a:solidFill>
              </a:rPr>
              <a:t>3. </a:t>
            </a:r>
          </a:p>
        </p:txBody>
      </p:sp>
      <p:sp>
        <p:nvSpPr>
          <p:cNvPr id="11" name="Tekstvak 10">
            <a:extLst>
              <a:ext uri="{FF2B5EF4-FFF2-40B4-BE49-F238E27FC236}">
                <a16:creationId xmlns:a16="http://schemas.microsoft.com/office/drawing/2014/main" id="{953F00FC-BBF4-47D3-B596-2B4D3C0B862C}"/>
              </a:ext>
            </a:extLst>
          </p:cNvPr>
          <p:cNvSpPr txBox="1"/>
          <p:nvPr/>
        </p:nvSpPr>
        <p:spPr>
          <a:xfrm>
            <a:off x="6537563" y="4727257"/>
            <a:ext cx="540327" cy="461665"/>
          </a:xfrm>
          <a:prstGeom prst="rect">
            <a:avLst/>
          </a:prstGeom>
          <a:noFill/>
        </p:spPr>
        <p:txBody>
          <a:bodyPr wrap="square" rtlCol="0">
            <a:spAutoFit/>
          </a:bodyPr>
          <a:lstStyle/>
          <a:p>
            <a:r>
              <a:rPr lang="nl-NL" sz="2400" b="1" dirty="0">
                <a:solidFill>
                  <a:srgbClr val="002060"/>
                </a:solidFill>
              </a:rPr>
              <a:t>4. </a:t>
            </a:r>
          </a:p>
        </p:txBody>
      </p:sp>
      <p:pic>
        <p:nvPicPr>
          <p:cNvPr id="12" name="Afbeelding 11">
            <a:extLst>
              <a:ext uri="{FF2B5EF4-FFF2-40B4-BE49-F238E27FC236}">
                <a16:creationId xmlns:a16="http://schemas.microsoft.com/office/drawing/2014/main" id="{0166DD55-9F5B-4846-81B8-C202D230FF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13" name="Afbeelding 12">
            <a:extLst>
              <a:ext uri="{FF2B5EF4-FFF2-40B4-BE49-F238E27FC236}">
                <a16:creationId xmlns:a16="http://schemas.microsoft.com/office/drawing/2014/main" id="{91C5B7C6-6F5F-4EAA-A618-3F5555C1E4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68453" y="5727684"/>
            <a:ext cx="1081731" cy="1076274"/>
          </a:xfrm>
          <a:prstGeom prst="rect">
            <a:avLst/>
          </a:prstGeom>
        </p:spPr>
      </p:pic>
      <p:pic>
        <p:nvPicPr>
          <p:cNvPr id="14" name="Graphic 13" descr="Badge: 1 met effen opvulling">
            <a:extLst>
              <a:ext uri="{FF2B5EF4-FFF2-40B4-BE49-F238E27FC236}">
                <a16:creationId xmlns:a16="http://schemas.microsoft.com/office/drawing/2014/main" id="{9FABDA31-F9DD-4AE8-8F51-964EAE1B566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07" y="2313783"/>
            <a:ext cx="914400" cy="914400"/>
          </a:xfrm>
          <a:prstGeom prst="rect">
            <a:avLst/>
          </a:prstGeom>
        </p:spPr>
      </p:pic>
      <p:pic>
        <p:nvPicPr>
          <p:cNvPr id="15" name="Graphic 14" descr="Badge met effen opvulling">
            <a:extLst>
              <a:ext uri="{FF2B5EF4-FFF2-40B4-BE49-F238E27FC236}">
                <a16:creationId xmlns:a16="http://schemas.microsoft.com/office/drawing/2014/main" id="{8E21797A-A970-47A9-AF52-622BA7D9A3B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249088" y="2313783"/>
            <a:ext cx="914400" cy="914400"/>
          </a:xfrm>
          <a:prstGeom prst="rect">
            <a:avLst/>
          </a:prstGeom>
        </p:spPr>
      </p:pic>
      <p:pic>
        <p:nvPicPr>
          <p:cNvPr id="16" name="Graphic 15" descr="Badge 3 met effen opvulling">
            <a:extLst>
              <a:ext uri="{FF2B5EF4-FFF2-40B4-BE49-F238E27FC236}">
                <a16:creationId xmlns:a16="http://schemas.microsoft.com/office/drawing/2014/main" id="{090E5974-DE7E-4E01-82A5-3C1E31F4459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35210" y="4598669"/>
            <a:ext cx="914400" cy="914400"/>
          </a:xfrm>
          <a:prstGeom prst="rect">
            <a:avLst/>
          </a:prstGeom>
        </p:spPr>
      </p:pic>
      <p:pic>
        <p:nvPicPr>
          <p:cNvPr id="17" name="Graphic 16" descr="Badge 4 met effen opvulling">
            <a:extLst>
              <a:ext uri="{FF2B5EF4-FFF2-40B4-BE49-F238E27FC236}">
                <a16:creationId xmlns:a16="http://schemas.microsoft.com/office/drawing/2014/main" id="{B25571A9-4611-4340-BEA0-02E755A489E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94700" y="4598669"/>
            <a:ext cx="914400" cy="914400"/>
          </a:xfrm>
          <a:prstGeom prst="rect">
            <a:avLst/>
          </a:prstGeom>
        </p:spPr>
      </p:pic>
    </p:spTree>
    <p:extLst>
      <p:ext uri="{BB962C8B-B14F-4D97-AF65-F5344CB8AC3E}">
        <p14:creationId xmlns:p14="http://schemas.microsoft.com/office/powerpoint/2010/main" val="3076482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3085" name="Rectangle 255">
            <a:extLst>
              <a:ext uri="{FF2B5EF4-FFF2-40B4-BE49-F238E27FC236}">
                <a16:creationId xmlns:a16="http://schemas.microsoft.com/office/drawing/2014/main" id="{6A027DD1-A31E-4BED-83B8-ED31F386F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6" name="Rectangle 256">
            <a:extLst>
              <a:ext uri="{FF2B5EF4-FFF2-40B4-BE49-F238E27FC236}">
                <a16:creationId xmlns:a16="http://schemas.microsoft.com/office/drawing/2014/main" id="{961C2FB6-1414-4D9D-BE7A-1FF2A7AAE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4151" cy="5334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DB0F9E9-1F64-4430-9CB9-01A55A9B06E1}"/>
              </a:ext>
            </a:extLst>
          </p:cNvPr>
          <p:cNvSpPr>
            <a:spLocks noGrp="1"/>
          </p:cNvSpPr>
          <p:nvPr>
            <p:ph type="title"/>
          </p:nvPr>
        </p:nvSpPr>
        <p:spPr>
          <a:xfrm>
            <a:off x="1266275" y="993754"/>
            <a:ext cx="4827799" cy="623012"/>
          </a:xfrm>
        </p:spPr>
        <p:txBody>
          <a:bodyPr>
            <a:normAutofit/>
          </a:bodyPr>
          <a:lstStyle/>
          <a:p>
            <a:pPr>
              <a:lnSpc>
                <a:spcPct val="110000"/>
              </a:lnSpc>
            </a:pPr>
            <a:r>
              <a:rPr lang="nl-NL" sz="3200" dirty="0" err="1">
                <a:solidFill>
                  <a:srgbClr val="FF0000"/>
                </a:solidFill>
              </a:rPr>
              <a:t>pREMIÈRE</a:t>
            </a:r>
            <a:r>
              <a:rPr lang="nl-NL" sz="3200" dirty="0">
                <a:solidFill>
                  <a:srgbClr val="FF0000"/>
                </a:solidFill>
              </a:rPr>
              <a:t> question</a:t>
            </a:r>
          </a:p>
        </p:txBody>
      </p:sp>
      <p:sp>
        <p:nvSpPr>
          <p:cNvPr id="3" name="Tijdelijke aanduiding voor inhoud 2">
            <a:extLst>
              <a:ext uri="{FF2B5EF4-FFF2-40B4-BE49-F238E27FC236}">
                <a16:creationId xmlns:a16="http://schemas.microsoft.com/office/drawing/2014/main" id="{07DEB29B-6980-4E8A-9A24-7D9DA03D3D93}"/>
              </a:ext>
            </a:extLst>
          </p:cNvPr>
          <p:cNvSpPr>
            <a:spLocks noGrp="1"/>
          </p:cNvSpPr>
          <p:nvPr>
            <p:ph idx="1"/>
          </p:nvPr>
        </p:nvSpPr>
        <p:spPr>
          <a:xfrm>
            <a:off x="1389553" y="3902717"/>
            <a:ext cx="4827798" cy="1835587"/>
          </a:xfrm>
        </p:spPr>
        <p:txBody>
          <a:bodyPr>
            <a:normAutofit fontScale="62500" lnSpcReduction="20000"/>
          </a:bodyPr>
          <a:lstStyle/>
          <a:p>
            <a:pPr marL="0" indent="0">
              <a:lnSpc>
                <a:spcPct val="120000"/>
              </a:lnSpc>
              <a:buNone/>
            </a:pPr>
            <a:endParaRPr lang="nl-NL" b="1" i="1" dirty="0">
              <a:solidFill>
                <a:srgbClr val="002060"/>
              </a:solidFill>
            </a:endParaRPr>
          </a:p>
          <a:p>
            <a:pPr marL="342900" indent="-342900">
              <a:lnSpc>
                <a:spcPct val="120000"/>
              </a:lnSpc>
              <a:buAutoNum type="alphaUcPeriod"/>
            </a:pPr>
            <a:r>
              <a:rPr lang="nl-NL" sz="2600" b="1" dirty="0">
                <a:solidFill>
                  <a:srgbClr val="002060"/>
                </a:solidFill>
              </a:rPr>
              <a:t>François-René de Chateaubriand</a:t>
            </a:r>
          </a:p>
          <a:p>
            <a:pPr marL="342900" indent="-342900">
              <a:lnSpc>
                <a:spcPct val="120000"/>
              </a:lnSpc>
              <a:buAutoNum type="alphaUcPeriod"/>
            </a:pPr>
            <a:r>
              <a:rPr lang="nl-NL" sz="2600" b="1" dirty="0">
                <a:solidFill>
                  <a:srgbClr val="002060"/>
                </a:solidFill>
              </a:rPr>
              <a:t>Denis </a:t>
            </a:r>
            <a:r>
              <a:rPr lang="nl-NL" sz="2600" b="1" dirty="0" err="1">
                <a:solidFill>
                  <a:srgbClr val="002060"/>
                </a:solidFill>
              </a:rPr>
              <a:t>Diderot</a:t>
            </a:r>
            <a:endParaRPr lang="nl-NL" sz="2600" b="1" dirty="0">
              <a:solidFill>
                <a:srgbClr val="002060"/>
              </a:solidFill>
            </a:endParaRPr>
          </a:p>
          <a:p>
            <a:pPr marL="342900" indent="-342900">
              <a:lnSpc>
                <a:spcPct val="120000"/>
              </a:lnSpc>
              <a:buAutoNum type="alphaUcPeriod"/>
            </a:pPr>
            <a:r>
              <a:rPr lang="nl-NL" sz="2600" b="1" dirty="0">
                <a:solidFill>
                  <a:srgbClr val="002060"/>
                </a:solidFill>
              </a:rPr>
              <a:t>René Descartes </a:t>
            </a:r>
          </a:p>
          <a:p>
            <a:pPr marL="342900" indent="-342900">
              <a:lnSpc>
                <a:spcPct val="120000"/>
              </a:lnSpc>
              <a:buAutoNum type="alphaUcPeriod"/>
            </a:pPr>
            <a:r>
              <a:rPr lang="nl-NL" sz="2600" b="1" dirty="0">
                <a:solidFill>
                  <a:srgbClr val="002060"/>
                </a:solidFill>
              </a:rPr>
              <a:t>Alfred de </a:t>
            </a:r>
            <a:r>
              <a:rPr lang="nl-NL" sz="2600" b="1" dirty="0" err="1">
                <a:solidFill>
                  <a:srgbClr val="002060"/>
                </a:solidFill>
              </a:rPr>
              <a:t>Musset</a:t>
            </a:r>
            <a:endParaRPr lang="nl-NL" sz="2600" b="1" dirty="0">
              <a:solidFill>
                <a:srgbClr val="002060"/>
              </a:solidFill>
            </a:endParaRPr>
          </a:p>
        </p:txBody>
      </p:sp>
      <p:sp>
        <p:nvSpPr>
          <p:cNvPr id="5" name="Tekstvak 4">
            <a:extLst>
              <a:ext uri="{FF2B5EF4-FFF2-40B4-BE49-F238E27FC236}">
                <a16:creationId xmlns:a16="http://schemas.microsoft.com/office/drawing/2014/main" id="{C4AF0E2C-A81F-401B-9A34-7E1239BAAA1A}"/>
              </a:ext>
            </a:extLst>
          </p:cNvPr>
          <p:cNvSpPr txBox="1"/>
          <p:nvPr/>
        </p:nvSpPr>
        <p:spPr>
          <a:xfrm>
            <a:off x="1266276" y="1997336"/>
            <a:ext cx="4711444" cy="2031325"/>
          </a:xfrm>
          <a:prstGeom prst="rect">
            <a:avLst/>
          </a:prstGeom>
          <a:noFill/>
        </p:spPr>
        <p:txBody>
          <a:bodyPr wrap="square" rtlCol="0">
            <a:spAutoFit/>
          </a:bodyPr>
          <a:lstStyle/>
          <a:p>
            <a:pPr marL="0" indent="0">
              <a:lnSpc>
                <a:spcPct val="120000"/>
              </a:lnSpc>
              <a:buNone/>
            </a:pPr>
            <a:r>
              <a:rPr lang="nl-NL" b="1" dirty="0" err="1">
                <a:solidFill>
                  <a:srgbClr val="002060"/>
                </a:solidFill>
              </a:rPr>
              <a:t>Qui</a:t>
            </a:r>
            <a:r>
              <a:rPr lang="nl-NL" b="1" dirty="0">
                <a:solidFill>
                  <a:srgbClr val="002060"/>
                </a:solidFill>
              </a:rPr>
              <a:t> a dit:</a:t>
            </a:r>
          </a:p>
          <a:p>
            <a:pPr marL="0" indent="0">
              <a:lnSpc>
                <a:spcPct val="120000"/>
              </a:lnSpc>
              <a:buNone/>
            </a:pPr>
            <a:endParaRPr lang="nl-NL" b="1" dirty="0">
              <a:solidFill>
                <a:srgbClr val="002060"/>
              </a:solidFill>
            </a:endParaRPr>
          </a:p>
          <a:p>
            <a:pPr marL="0" indent="0">
              <a:lnSpc>
                <a:spcPct val="120000"/>
              </a:lnSpc>
              <a:buNone/>
            </a:pPr>
            <a:r>
              <a:rPr lang="nl-NL" b="1" i="1" dirty="0">
                <a:solidFill>
                  <a:srgbClr val="002060"/>
                </a:solidFill>
              </a:rPr>
              <a:t>“</a:t>
            </a:r>
            <a:r>
              <a:rPr lang="nl-NL" b="1" i="1" dirty="0" err="1">
                <a:solidFill>
                  <a:srgbClr val="002060"/>
                </a:solidFill>
              </a:rPr>
              <a:t>Tout</a:t>
            </a:r>
            <a:r>
              <a:rPr lang="nl-NL" b="1" i="1" dirty="0">
                <a:solidFill>
                  <a:srgbClr val="002060"/>
                </a:solidFill>
              </a:rPr>
              <a:t> </a:t>
            </a:r>
            <a:r>
              <a:rPr lang="nl-NL" b="1" i="1" dirty="0" err="1">
                <a:solidFill>
                  <a:srgbClr val="002060"/>
                </a:solidFill>
              </a:rPr>
              <a:t>ce</a:t>
            </a:r>
            <a:r>
              <a:rPr lang="nl-NL" b="1" i="1" dirty="0">
                <a:solidFill>
                  <a:srgbClr val="002060"/>
                </a:solidFill>
              </a:rPr>
              <a:t> </a:t>
            </a:r>
            <a:r>
              <a:rPr lang="nl-NL" b="1" i="1" dirty="0" err="1">
                <a:solidFill>
                  <a:srgbClr val="002060"/>
                </a:solidFill>
              </a:rPr>
              <a:t>qui</a:t>
            </a:r>
            <a:r>
              <a:rPr lang="nl-NL" b="1" i="1" dirty="0">
                <a:solidFill>
                  <a:srgbClr val="002060"/>
                </a:solidFill>
              </a:rPr>
              <a:t> </a:t>
            </a:r>
            <a:r>
              <a:rPr lang="nl-NL" b="1" i="1" dirty="0" err="1">
                <a:solidFill>
                  <a:srgbClr val="002060"/>
                </a:solidFill>
              </a:rPr>
              <a:t>était</a:t>
            </a:r>
            <a:r>
              <a:rPr lang="nl-NL" b="1" i="1" dirty="0">
                <a:solidFill>
                  <a:srgbClr val="002060"/>
                </a:solidFill>
              </a:rPr>
              <a:t> </a:t>
            </a:r>
            <a:r>
              <a:rPr lang="nl-NL" b="1" i="1" dirty="0" err="1">
                <a:solidFill>
                  <a:srgbClr val="002060"/>
                </a:solidFill>
              </a:rPr>
              <a:t>n’est</a:t>
            </a:r>
            <a:r>
              <a:rPr lang="nl-NL" b="1" i="1" dirty="0">
                <a:solidFill>
                  <a:srgbClr val="002060"/>
                </a:solidFill>
              </a:rPr>
              <a:t> plus, </a:t>
            </a:r>
            <a:r>
              <a:rPr lang="nl-NL" b="1" i="1" dirty="0" err="1">
                <a:solidFill>
                  <a:srgbClr val="002060"/>
                </a:solidFill>
              </a:rPr>
              <a:t>tout</a:t>
            </a:r>
            <a:r>
              <a:rPr lang="nl-NL" b="1" i="1" dirty="0">
                <a:solidFill>
                  <a:srgbClr val="002060"/>
                </a:solidFill>
              </a:rPr>
              <a:t> </a:t>
            </a:r>
            <a:r>
              <a:rPr lang="nl-NL" b="1" i="1" dirty="0" err="1">
                <a:solidFill>
                  <a:srgbClr val="002060"/>
                </a:solidFill>
              </a:rPr>
              <a:t>ce</a:t>
            </a:r>
            <a:r>
              <a:rPr lang="nl-NL" b="1" i="1" dirty="0">
                <a:solidFill>
                  <a:srgbClr val="002060"/>
                </a:solidFill>
              </a:rPr>
              <a:t> </a:t>
            </a:r>
            <a:r>
              <a:rPr lang="nl-NL" b="1" i="1" dirty="0" err="1">
                <a:solidFill>
                  <a:srgbClr val="002060"/>
                </a:solidFill>
              </a:rPr>
              <a:t>qui</a:t>
            </a:r>
            <a:r>
              <a:rPr lang="nl-NL" b="1" i="1" dirty="0">
                <a:solidFill>
                  <a:srgbClr val="002060"/>
                </a:solidFill>
              </a:rPr>
              <a:t> sera </a:t>
            </a:r>
            <a:r>
              <a:rPr lang="nl-NL" b="1" i="1" dirty="0" err="1">
                <a:solidFill>
                  <a:srgbClr val="002060"/>
                </a:solidFill>
              </a:rPr>
              <a:t>n’est</a:t>
            </a:r>
            <a:r>
              <a:rPr lang="nl-NL" b="1" i="1" dirty="0">
                <a:solidFill>
                  <a:srgbClr val="002060"/>
                </a:solidFill>
              </a:rPr>
              <a:t> pas </a:t>
            </a:r>
            <a:r>
              <a:rPr lang="nl-NL" b="1" i="1" dirty="0" err="1">
                <a:solidFill>
                  <a:srgbClr val="002060"/>
                </a:solidFill>
              </a:rPr>
              <a:t>encore</a:t>
            </a:r>
            <a:r>
              <a:rPr lang="nl-NL" b="1" i="1" dirty="0">
                <a:solidFill>
                  <a:srgbClr val="002060"/>
                </a:solidFill>
              </a:rPr>
              <a:t>. Ne </a:t>
            </a:r>
            <a:r>
              <a:rPr lang="nl-NL" b="1" i="1" dirty="0" err="1">
                <a:solidFill>
                  <a:srgbClr val="002060"/>
                </a:solidFill>
              </a:rPr>
              <a:t>cherchez</a:t>
            </a:r>
            <a:r>
              <a:rPr lang="nl-NL" b="1" i="1" dirty="0">
                <a:solidFill>
                  <a:srgbClr val="002060"/>
                </a:solidFill>
              </a:rPr>
              <a:t> pas </a:t>
            </a:r>
            <a:r>
              <a:rPr lang="nl-NL" b="1" i="1" dirty="0" err="1">
                <a:solidFill>
                  <a:srgbClr val="002060"/>
                </a:solidFill>
              </a:rPr>
              <a:t>ailleurs</a:t>
            </a:r>
            <a:r>
              <a:rPr lang="nl-NL" b="1" i="1" dirty="0">
                <a:solidFill>
                  <a:srgbClr val="002060"/>
                </a:solidFill>
              </a:rPr>
              <a:t> </a:t>
            </a:r>
            <a:r>
              <a:rPr lang="nl-NL" b="1" i="1" dirty="0" err="1">
                <a:solidFill>
                  <a:srgbClr val="002060"/>
                </a:solidFill>
              </a:rPr>
              <a:t>le</a:t>
            </a:r>
            <a:r>
              <a:rPr lang="nl-NL" b="1" i="1" dirty="0">
                <a:solidFill>
                  <a:srgbClr val="002060"/>
                </a:solidFill>
              </a:rPr>
              <a:t> </a:t>
            </a:r>
            <a:r>
              <a:rPr lang="nl-NL" b="1" i="1" dirty="0" err="1">
                <a:solidFill>
                  <a:srgbClr val="002060"/>
                </a:solidFill>
              </a:rPr>
              <a:t>secret</a:t>
            </a:r>
            <a:r>
              <a:rPr lang="nl-NL" b="1" i="1" dirty="0">
                <a:solidFill>
                  <a:srgbClr val="002060"/>
                </a:solidFill>
              </a:rPr>
              <a:t> de </a:t>
            </a:r>
            <a:r>
              <a:rPr lang="nl-NL" b="1" i="1" dirty="0" err="1">
                <a:solidFill>
                  <a:srgbClr val="002060"/>
                </a:solidFill>
              </a:rPr>
              <a:t>nos</a:t>
            </a:r>
            <a:r>
              <a:rPr lang="nl-NL" b="1" i="1" dirty="0">
                <a:solidFill>
                  <a:srgbClr val="002060"/>
                </a:solidFill>
              </a:rPr>
              <a:t> </a:t>
            </a:r>
            <a:r>
              <a:rPr lang="nl-NL" b="1" i="1" dirty="0" err="1">
                <a:solidFill>
                  <a:srgbClr val="002060"/>
                </a:solidFill>
              </a:rPr>
              <a:t>maux</a:t>
            </a:r>
            <a:r>
              <a:rPr lang="nl-NL" b="1" i="1" dirty="0">
                <a:solidFill>
                  <a:srgbClr val="002060"/>
                </a:solidFill>
              </a:rPr>
              <a:t>” ? </a:t>
            </a:r>
          </a:p>
          <a:p>
            <a:endParaRPr lang="nl-NL" dirty="0"/>
          </a:p>
        </p:txBody>
      </p:sp>
      <p:pic>
        <p:nvPicPr>
          <p:cNvPr id="7" name="Picture 8" descr="Tout ce qui était n'est plus ; tout ce qui sera n'est pas [...] - Alfred de  Musset">
            <a:extLst>
              <a:ext uri="{FF2B5EF4-FFF2-40B4-BE49-F238E27FC236}">
                <a16:creationId xmlns:a16="http://schemas.microsoft.com/office/drawing/2014/main" id="{1DAC9820-E716-482C-9C5C-B15143C78B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00" b="12368"/>
          <a:stretch/>
        </p:blipFill>
        <p:spPr bwMode="auto">
          <a:xfrm>
            <a:off x="6598350" y="1145654"/>
            <a:ext cx="4464056" cy="2975886"/>
          </a:xfrm>
          <a:prstGeom prst="rect">
            <a:avLst/>
          </a:prstGeom>
          <a:noFill/>
          <a:extLst>
            <a:ext uri="{909E8E84-426E-40DD-AFC4-6F175D3DCCD1}">
              <a14:hiddenFill xmlns:a14="http://schemas.microsoft.com/office/drawing/2010/main">
                <a:solidFill>
                  <a:srgbClr val="FFFFFF"/>
                </a:solidFill>
              </a14:hiddenFill>
            </a:ext>
          </a:extLst>
        </p:spPr>
      </p:pic>
      <p:pic>
        <p:nvPicPr>
          <p:cNvPr id="10" name="Afbeelding 9">
            <a:extLst>
              <a:ext uri="{FF2B5EF4-FFF2-40B4-BE49-F238E27FC236}">
                <a16:creationId xmlns:a16="http://schemas.microsoft.com/office/drawing/2014/main" id="{259D1ED4-D943-40AC-A6A0-646A26708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11" name="Afbeelding 10">
            <a:extLst>
              <a:ext uri="{FF2B5EF4-FFF2-40B4-BE49-F238E27FC236}">
                <a16:creationId xmlns:a16="http://schemas.microsoft.com/office/drawing/2014/main" id="{CDB02FDF-320E-4EB0-A321-81E1478EC3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4053" y="4814242"/>
            <a:ext cx="1081731" cy="1076274"/>
          </a:xfrm>
          <a:prstGeom prst="rect">
            <a:avLst/>
          </a:prstGeom>
        </p:spPr>
      </p:pic>
    </p:spTree>
    <p:extLst>
      <p:ext uri="{BB962C8B-B14F-4D97-AF65-F5344CB8AC3E}">
        <p14:creationId xmlns:p14="http://schemas.microsoft.com/office/powerpoint/2010/main" val="1775780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0E0E787-6A3F-4579-9E73-AC9FBB0E3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A677FC0-A1E8-4D8F-B39C-34B760F807F5}"/>
              </a:ext>
            </a:extLst>
          </p:cNvPr>
          <p:cNvSpPr>
            <a:spLocks noGrp="1"/>
          </p:cNvSpPr>
          <p:nvPr>
            <p:ph type="ctrTitle"/>
          </p:nvPr>
        </p:nvSpPr>
        <p:spPr>
          <a:xfrm>
            <a:off x="914400" y="1147481"/>
            <a:ext cx="4244341" cy="2532980"/>
          </a:xfrm>
        </p:spPr>
        <p:txBody>
          <a:bodyPr>
            <a:normAutofit/>
          </a:bodyPr>
          <a:lstStyle/>
          <a:p>
            <a:pPr algn="ctr"/>
            <a:r>
              <a:rPr lang="nl-NL" sz="4400" dirty="0" err="1">
                <a:solidFill>
                  <a:srgbClr val="FF0000"/>
                </a:solidFill>
              </a:rPr>
              <a:t>quatrième</a:t>
            </a:r>
            <a:r>
              <a:rPr lang="nl-NL" sz="4400" dirty="0">
                <a:solidFill>
                  <a:srgbClr val="FF0000"/>
                </a:solidFill>
              </a:rPr>
              <a:t> manche</a:t>
            </a:r>
          </a:p>
        </p:txBody>
      </p:sp>
      <p:sp>
        <p:nvSpPr>
          <p:cNvPr id="3" name="Ondertitel 2">
            <a:extLst>
              <a:ext uri="{FF2B5EF4-FFF2-40B4-BE49-F238E27FC236}">
                <a16:creationId xmlns:a16="http://schemas.microsoft.com/office/drawing/2014/main" id="{A1443D99-B6B7-4FE3-AECD-E0BB17002F56}"/>
              </a:ext>
            </a:extLst>
          </p:cNvPr>
          <p:cNvSpPr>
            <a:spLocks noGrp="1"/>
          </p:cNvSpPr>
          <p:nvPr>
            <p:ph type="subTitle" idx="1"/>
          </p:nvPr>
        </p:nvSpPr>
        <p:spPr>
          <a:xfrm>
            <a:off x="852283" y="4313700"/>
            <a:ext cx="4378984" cy="1487117"/>
          </a:xfrm>
        </p:spPr>
        <p:txBody>
          <a:bodyPr>
            <a:normAutofit/>
          </a:bodyPr>
          <a:lstStyle/>
          <a:p>
            <a:pPr algn="ctr">
              <a:lnSpc>
                <a:spcPct val="130000"/>
              </a:lnSpc>
              <a:spcAft>
                <a:spcPts val="600"/>
              </a:spcAft>
              <a:buSzPct val="85000"/>
            </a:pPr>
            <a:r>
              <a:rPr lang="en-US" sz="2800" b="1" dirty="0">
                <a:latin typeface="+mj-lt"/>
              </a:rPr>
              <a:t>La manche musicale</a:t>
            </a:r>
          </a:p>
        </p:txBody>
      </p:sp>
      <p:sp>
        <p:nvSpPr>
          <p:cNvPr id="73" name="Oval 72">
            <a:extLst>
              <a:ext uri="{FF2B5EF4-FFF2-40B4-BE49-F238E27FC236}">
                <a16:creationId xmlns:a16="http://schemas.microsoft.com/office/drawing/2014/main" id="{C9738BEF-1509-49AB-94B0-7D2B62188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9412" y="756110"/>
            <a:ext cx="5360305" cy="536030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CONGRES-FRANS_2020_LOGO">
            <a:extLst>
              <a:ext uri="{FF2B5EF4-FFF2-40B4-BE49-F238E27FC236}">
                <a16:creationId xmlns:a16="http://schemas.microsoft.com/office/drawing/2014/main" id="{99C8E2DC-3F9C-4E97-A28B-8E974707DCF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17125" y="2236403"/>
            <a:ext cx="3756211" cy="2385194"/>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651B3B56-501F-42FF-8534-28EF7857BD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50993" y="3997080"/>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630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Devinez la chanson jeu musical – Applications sur Google Play">
            <a:extLst>
              <a:ext uri="{FF2B5EF4-FFF2-40B4-BE49-F238E27FC236}">
                <a16:creationId xmlns:a16="http://schemas.microsoft.com/office/drawing/2014/main" id="{525F51BF-FFA4-4D07-990E-B12676C0FEB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28643" r="28024" b="-1"/>
          <a:stretch/>
        </p:blipFill>
        <p:spPr bwMode="auto">
          <a:xfrm>
            <a:off x="21" y="10"/>
            <a:ext cx="6095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599907F-42F4-425C-953C-0F6A005A86A0}"/>
              </a:ext>
            </a:extLst>
          </p:cNvPr>
          <p:cNvSpPr>
            <a:spLocks noGrp="1"/>
          </p:cNvSpPr>
          <p:nvPr>
            <p:ph type="title"/>
          </p:nvPr>
        </p:nvSpPr>
        <p:spPr>
          <a:xfrm>
            <a:off x="6321820" y="1269242"/>
            <a:ext cx="5628364" cy="2579427"/>
          </a:xfrm>
        </p:spPr>
        <p:txBody>
          <a:bodyPr anchor="ctr">
            <a:normAutofit/>
          </a:bodyPr>
          <a:lstStyle/>
          <a:p>
            <a:r>
              <a:rPr lang="fr-FR" dirty="0">
                <a:solidFill>
                  <a:srgbClr val="FF0000"/>
                </a:solidFill>
              </a:rPr>
              <a:t>Vous allez entendre 8 fragments. est-ce que vous les reconnaissez? </a:t>
            </a:r>
            <a:endParaRPr lang="nl-NL" dirty="0">
              <a:solidFill>
                <a:srgbClr val="FF0000"/>
              </a:solidFill>
            </a:endParaRPr>
          </a:p>
        </p:txBody>
      </p:sp>
      <p:sp>
        <p:nvSpPr>
          <p:cNvPr id="3" name="Tijdelijke aanduiding voor inhoud 2">
            <a:extLst>
              <a:ext uri="{FF2B5EF4-FFF2-40B4-BE49-F238E27FC236}">
                <a16:creationId xmlns:a16="http://schemas.microsoft.com/office/drawing/2014/main" id="{DB0074C4-2C39-4F18-9CC7-19704C5D2080}"/>
              </a:ext>
            </a:extLst>
          </p:cNvPr>
          <p:cNvSpPr>
            <a:spLocks noGrp="1"/>
          </p:cNvSpPr>
          <p:nvPr>
            <p:ph idx="1"/>
          </p:nvPr>
        </p:nvSpPr>
        <p:spPr>
          <a:xfrm>
            <a:off x="6321820" y="3329465"/>
            <a:ext cx="5387959" cy="2452261"/>
          </a:xfrm>
        </p:spPr>
        <p:txBody>
          <a:bodyPr anchor="ctr">
            <a:normAutofit/>
          </a:bodyPr>
          <a:lstStyle/>
          <a:p>
            <a:pPr marL="0" indent="0">
              <a:buNone/>
            </a:pPr>
            <a:r>
              <a:rPr lang="fr-FR" sz="2000" b="1" dirty="0">
                <a:solidFill>
                  <a:srgbClr val="002060"/>
                </a:solidFill>
              </a:rPr>
              <a:t>Notez le nom de la chanson et notez également le nom de l’artiste. </a:t>
            </a:r>
          </a:p>
          <a:p>
            <a:pPr marL="0" indent="0">
              <a:buNone/>
            </a:pPr>
            <a:r>
              <a:rPr lang="fr-FR" sz="2000" b="1" dirty="0">
                <a:solidFill>
                  <a:srgbClr val="002060"/>
                </a:solidFill>
              </a:rPr>
              <a:t>Vous pouvez gagnez un point pour le nom de la chanson et un point pour le nom de l’artiste. </a:t>
            </a:r>
          </a:p>
        </p:txBody>
      </p:sp>
      <p:pic>
        <p:nvPicPr>
          <p:cNvPr id="8" name="Afbeelding 7">
            <a:extLst>
              <a:ext uri="{FF2B5EF4-FFF2-40B4-BE49-F238E27FC236}">
                <a16:creationId xmlns:a16="http://schemas.microsoft.com/office/drawing/2014/main" id="{42C5D043-8D08-4E19-A86D-006B70CB73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9" name="Afbeelding 8">
            <a:extLst>
              <a:ext uri="{FF2B5EF4-FFF2-40B4-BE49-F238E27FC236}">
                <a16:creationId xmlns:a16="http://schemas.microsoft.com/office/drawing/2014/main" id="{EEA45CBC-11DC-4C97-BE98-D196A9FF9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3820" y="5781726"/>
            <a:ext cx="1081731" cy="1076274"/>
          </a:xfrm>
          <a:prstGeom prst="rect">
            <a:avLst/>
          </a:prstGeom>
        </p:spPr>
      </p:pic>
    </p:spTree>
    <p:extLst>
      <p:ext uri="{BB962C8B-B14F-4D97-AF65-F5344CB8AC3E}">
        <p14:creationId xmlns:p14="http://schemas.microsoft.com/office/powerpoint/2010/main" val="3171345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7218290-08E7-4AB8-8549-F625B01F0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E23BE9E-6B89-489B-A61A-CA0475603AD6}"/>
              </a:ext>
            </a:extLst>
          </p:cNvPr>
          <p:cNvSpPr>
            <a:spLocks noGrp="1"/>
          </p:cNvSpPr>
          <p:nvPr>
            <p:ph type="title"/>
          </p:nvPr>
        </p:nvSpPr>
        <p:spPr>
          <a:xfrm>
            <a:off x="1064065" y="718784"/>
            <a:ext cx="5575900" cy="1141004"/>
          </a:xfrm>
        </p:spPr>
        <p:txBody>
          <a:bodyPr>
            <a:normAutofit/>
          </a:bodyPr>
          <a:lstStyle/>
          <a:p>
            <a:r>
              <a:rPr lang="nl-NL" sz="3200" dirty="0">
                <a:solidFill>
                  <a:srgbClr val="FF0000"/>
                </a:solidFill>
              </a:rPr>
              <a:t>première chanson </a:t>
            </a:r>
          </a:p>
        </p:txBody>
      </p:sp>
      <p:sp>
        <p:nvSpPr>
          <p:cNvPr id="3" name="Tijdelijke aanduiding voor inhoud 2">
            <a:extLst>
              <a:ext uri="{FF2B5EF4-FFF2-40B4-BE49-F238E27FC236}">
                <a16:creationId xmlns:a16="http://schemas.microsoft.com/office/drawing/2014/main" id="{AD8668AD-3651-4976-B4FB-3520435F8B1D}"/>
              </a:ext>
            </a:extLst>
          </p:cNvPr>
          <p:cNvSpPr>
            <a:spLocks noGrp="1"/>
          </p:cNvSpPr>
          <p:nvPr>
            <p:ph idx="1"/>
          </p:nvPr>
        </p:nvSpPr>
        <p:spPr>
          <a:xfrm>
            <a:off x="1064065" y="2259698"/>
            <a:ext cx="4844899" cy="3836301"/>
          </a:xfrm>
        </p:spPr>
        <p:txBody>
          <a:bodyPr>
            <a:normAutofit/>
          </a:bodyPr>
          <a:lstStyle/>
          <a:p>
            <a:pPr marL="0" indent="0">
              <a:buNone/>
            </a:pPr>
            <a:endParaRPr lang="nl-NL" dirty="0"/>
          </a:p>
          <a:p>
            <a:pPr marL="0" indent="0">
              <a:buNone/>
            </a:pPr>
            <a:r>
              <a:rPr lang="nl-NL" sz="2400" b="1" dirty="0">
                <a:solidFill>
                  <a:srgbClr val="002060"/>
                </a:solidFill>
              </a:rPr>
              <a:t>Nom de la chanson ? </a:t>
            </a:r>
          </a:p>
          <a:p>
            <a:pPr marL="0" indent="0">
              <a:buNone/>
            </a:pPr>
            <a:r>
              <a:rPr lang="nl-NL" sz="2400" b="1" dirty="0">
                <a:solidFill>
                  <a:srgbClr val="002060"/>
                </a:solidFill>
              </a:rPr>
              <a:t>Nom de </a:t>
            </a:r>
            <a:r>
              <a:rPr lang="nl-NL" sz="2400" b="1" dirty="0" err="1">
                <a:solidFill>
                  <a:srgbClr val="002060"/>
                </a:solidFill>
              </a:rPr>
              <a:t>l’artiste</a:t>
            </a:r>
            <a:r>
              <a:rPr lang="nl-NL" sz="2400" b="1" dirty="0">
                <a:solidFill>
                  <a:srgbClr val="002060"/>
                </a:solidFill>
              </a:rPr>
              <a:t> ? </a:t>
            </a:r>
          </a:p>
        </p:txBody>
      </p:sp>
      <p:pic>
        <p:nvPicPr>
          <p:cNvPr id="35844" name="Picture 4" descr="La Boite à FLE: &quot;Quand Paris s'éteint&quot;, Jean-Louis Aubert (A2)">
            <a:extLst>
              <a:ext uri="{FF2B5EF4-FFF2-40B4-BE49-F238E27FC236}">
                <a16:creationId xmlns:a16="http://schemas.microsoft.com/office/drawing/2014/main" id="{C280146D-1814-4115-9A4B-8118AA72AE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639965" y="1114197"/>
            <a:ext cx="4629606" cy="4629606"/>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a:solidFill>
            <a:schemeClr val="accent3">
              <a:lumMod val="40000"/>
              <a:lumOff val="60000"/>
            </a:schemeClr>
          </a:solidFill>
        </p:spPr>
      </p:pic>
      <p:pic>
        <p:nvPicPr>
          <p:cNvPr id="4" name="Afbeelding 3">
            <a:extLst>
              <a:ext uri="{FF2B5EF4-FFF2-40B4-BE49-F238E27FC236}">
                <a16:creationId xmlns:a16="http://schemas.microsoft.com/office/drawing/2014/main" id="{88D98286-34EB-418B-ACB7-7C96945DD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5" name="Afbeelding 4">
            <a:extLst>
              <a:ext uri="{FF2B5EF4-FFF2-40B4-BE49-F238E27FC236}">
                <a16:creationId xmlns:a16="http://schemas.microsoft.com/office/drawing/2014/main" id="{93AE601E-CC8D-479C-B889-AFE507783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3820" y="5781726"/>
            <a:ext cx="1081731" cy="1076274"/>
          </a:xfrm>
          <a:prstGeom prst="rect">
            <a:avLst/>
          </a:prstGeom>
        </p:spPr>
      </p:pic>
      <p:pic>
        <p:nvPicPr>
          <p:cNvPr id="6" name="Chanson1">
            <a:hlinkClick r:id="" action="ppaction://media"/>
            <a:extLst>
              <a:ext uri="{FF2B5EF4-FFF2-40B4-BE49-F238E27FC236}">
                <a16:creationId xmlns:a16="http://schemas.microsoft.com/office/drawing/2014/main" id="{0B908A64-F3BC-494D-B9ED-BABCD2EB9C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5682" y="4848365"/>
            <a:ext cx="609600" cy="609600"/>
          </a:xfrm>
          <a:prstGeom prst="rect">
            <a:avLst/>
          </a:prstGeom>
        </p:spPr>
      </p:pic>
    </p:spTree>
    <p:extLst>
      <p:ext uri="{BB962C8B-B14F-4D97-AF65-F5344CB8AC3E}">
        <p14:creationId xmlns:p14="http://schemas.microsoft.com/office/powerpoint/2010/main" val="371763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7218290-08E7-4AB8-8549-F625B01F0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E23BE9E-6B89-489B-A61A-CA0475603AD6}"/>
              </a:ext>
            </a:extLst>
          </p:cNvPr>
          <p:cNvSpPr>
            <a:spLocks noGrp="1"/>
          </p:cNvSpPr>
          <p:nvPr>
            <p:ph type="title"/>
          </p:nvPr>
        </p:nvSpPr>
        <p:spPr>
          <a:xfrm>
            <a:off x="1064065" y="718784"/>
            <a:ext cx="5575900" cy="1141004"/>
          </a:xfrm>
        </p:spPr>
        <p:txBody>
          <a:bodyPr>
            <a:normAutofit/>
          </a:bodyPr>
          <a:lstStyle/>
          <a:p>
            <a:r>
              <a:rPr lang="nl-NL" sz="3200" dirty="0" err="1">
                <a:solidFill>
                  <a:srgbClr val="FF0000"/>
                </a:solidFill>
              </a:rPr>
              <a:t>deuxième</a:t>
            </a:r>
            <a:r>
              <a:rPr lang="nl-NL" sz="3200" dirty="0">
                <a:solidFill>
                  <a:srgbClr val="FF0000"/>
                </a:solidFill>
              </a:rPr>
              <a:t> chanson </a:t>
            </a:r>
          </a:p>
        </p:txBody>
      </p:sp>
      <p:sp>
        <p:nvSpPr>
          <p:cNvPr id="3" name="Tijdelijke aanduiding voor inhoud 2">
            <a:extLst>
              <a:ext uri="{FF2B5EF4-FFF2-40B4-BE49-F238E27FC236}">
                <a16:creationId xmlns:a16="http://schemas.microsoft.com/office/drawing/2014/main" id="{AD8668AD-3651-4976-B4FB-3520435F8B1D}"/>
              </a:ext>
            </a:extLst>
          </p:cNvPr>
          <p:cNvSpPr>
            <a:spLocks noGrp="1"/>
          </p:cNvSpPr>
          <p:nvPr>
            <p:ph idx="1"/>
          </p:nvPr>
        </p:nvSpPr>
        <p:spPr>
          <a:xfrm>
            <a:off x="1064065" y="2259698"/>
            <a:ext cx="4844899" cy="3836301"/>
          </a:xfrm>
        </p:spPr>
        <p:txBody>
          <a:bodyPr>
            <a:normAutofit/>
          </a:bodyPr>
          <a:lstStyle/>
          <a:p>
            <a:pPr marL="0" indent="0">
              <a:buNone/>
            </a:pPr>
            <a:endParaRPr lang="nl-NL" dirty="0"/>
          </a:p>
          <a:p>
            <a:pPr marL="0" indent="0">
              <a:buNone/>
            </a:pPr>
            <a:r>
              <a:rPr lang="nl-NL" sz="2400" b="1" dirty="0">
                <a:solidFill>
                  <a:srgbClr val="002060"/>
                </a:solidFill>
              </a:rPr>
              <a:t>Nom de la chanson? </a:t>
            </a:r>
          </a:p>
          <a:p>
            <a:pPr marL="0" indent="0">
              <a:buNone/>
            </a:pPr>
            <a:r>
              <a:rPr lang="nl-NL" sz="2400" b="1" dirty="0">
                <a:solidFill>
                  <a:srgbClr val="002060"/>
                </a:solidFill>
              </a:rPr>
              <a:t>Nom de </a:t>
            </a:r>
            <a:r>
              <a:rPr lang="nl-NL" sz="2400" b="1" dirty="0" err="1">
                <a:solidFill>
                  <a:srgbClr val="002060"/>
                </a:solidFill>
              </a:rPr>
              <a:t>l’artiste</a:t>
            </a:r>
            <a:r>
              <a:rPr lang="nl-NL" sz="2400" b="1" dirty="0">
                <a:solidFill>
                  <a:srgbClr val="002060"/>
                </a:solidFill>
              </a:rPr>
              <a:t>? </a:t>
            </a:r>
          </a:p>
        </p:txBody>
      </p:sp>
      <p:pic>
        <p:nvPicPr>
          <p:cNvPr id="35844" name="Picture 4" descr="La Boite à FLE: &quot;Quand Paris s'éteint&quot;, Jean-Louis Aubert (A2)">
            <a:extLst>
              <a:ext uri="{FF2B5EF4-FFF2-40B4-BE49-F238E27FC236}">
                <a16:creationId xmlns:a16="http://schemas.microsoft.com/office/drawing/2014/main" id="{C280146D-1814-4115-9A4B-8118AA72AE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639965" y="1114197"/>
            <a:ext cx="4629606" cy="4629606"/>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a:solidFill>
            <a:schemeClr val="accent3">
              <a:lumMod val="40000"/>
              <a:lumOff val="60000"/>
            </a:schemeClr>
          </a:solidFill>
        </p:spPr>
      </p:pic>
      <p:pic>
        <p:nvPicPr>
          <p:cNvPr id="4" name="Afbeelding 3">
            <a:extLst>
              <a:ext uri="{FF2B5EF4-FFF2-40B4-BE49-F238E27FC236}">
                <a16:creationId xmlns:a16="http://schemas.microsoft.com/office/drawing/2014/main" id="{88D98286-34EB-418B-ACB7-7C96945DD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5" name="Afbeelding 4">
            <a:extLst>
              <a:ext uri="{FF2B5EF4-FFF2-40B4-BE49-F238E27FC236}">
                <a16:creationId xmlns:a16="http://schemas.microsoft.com/office/drawing/2014/main" id="{93AE601E-CC8D-479C-B889-AFE507783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3820" y="5781726"/>
            <a:ext cx="1081731" cy="1076274"/>
          </a:xfrm>
          <a:prstGeom prst="rect">
            <a:avLst/>
          </a:prstGeom>
        </p:spPr>
      </p:pic>
      <p:pic>
        <p:nvPicPr>
          <p:cNvPr id="6" name="Chanson2">
            <a:hlinkClick r:id="" action="ppaction://media"/>
            <a:extLst>
              <a:ext uri="{FF2B5EF4-FFF2-40B4-BE49-F238E27FC236}">
                <a16:creationId xmlns:a16="http://schemas.microsoft.com/office/drawing/2014/main" id="{AF88B14B-36AD-4889-AFED-96E327F4AF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9968" y="5040923"/>
            <a:ext cx="609600" cy="609600"/>
          </a:xfrm>
          <a:prstGeom prst="rect">
            <a:avLst/>
          </a:prstGeom>
        </p:spPr>
      </p:pic>
    </p:spTree>
    <p:extLst>
      <p:ext uri="{BB962C8B-B14F-4D97-AF65-F5344CB8AC3E}">
        <p14:creationId xmlns:p14="http://schemas.microsoft.com/office/powerpoint/2010/main" val="227002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7218290-08E7-4AB8-8549-F625B01F0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E23BE9E-6B89-489B-A61A-CA0475603AD6}"/>
              </a:ext>
            </a:extLst>
          </p:cNvPr>
          <p:cNvSpPr>
            <a:spLocks noGrp="1"/>
          </p:cNvSpPr>
          <p:nvPr>
            <p:ph type="title"/>
          </p:nvPr>
        </p:nvSpPr>
        <p:spPr>
          <a:xfrm>
            <a:off x="1064065" y="718784"/>
            <a:ext cx="5575900" cy="1141004"/>
          </a:xfrm>
        </p:spPr>
        <p:txBody>
          <a:bodyPr>
            <a:normAutofit/>
          </a:bodyPr>
          <a:lstStyle/>
          <a:p>
            <a:r>
              <a:rPr lang="nl-NL" sz="3200" dirty="0" err="1">
                <a:solidFill>
                  <a:srgbClr val="FF0000"/>
                </a:solidFill>
              </a:rPr>
              <a:t>troisième</a:t>
            </a:r>
            <a:r>
              <a:rPr lang="nl-NL" sz="3200" dirty="0">
                <a:solidFill>
                  <a:srgbClr val="FF0000"/>
                </a:solidFill>
              </a:rPr>
              <a:t> chanson </a:t>
            </a:r>
          </a:p>
        </p:txBody>
      </p:sp>
      <p:sp>
        <p:nvSpPr>
          <p:cNvPr id="3" name="Tijdelijke aanduiding voor inhoud 2">
            <a:extLst>
              <a:ext uri="{FF2B5EF4-FFF2-40B4-BE49-F238E27FC236}">
                <a16:creationId xmlns:a16="http://schemas.microsoft.com/office/drawing/2014/main" id="{AD8668AD-3651-4976-B4FB-3520435F8B1D}"/>
              </a:ext>
            </a:extLst>
          </p:cNvPr>
          <p:cNvSpPr>
            <a:spLocks noGrp="1"/>
          </p:cNvSpPr>
          <p:nvPr>
            <p:ph idx="1"/>
          </p:nvPr>
        </p:nvSpPr>
        <p:spPr>
          <a:xfrm>
            <a:off x="1064065" y="2259698"/>
            <a:ext cx="4844899" cy="3836301"/>
          </a:xfrm>
        </p:spPr>
        <p:txBody>
          <a:bodyPr>
            <a:normAutofit/>
          </a:bodyPr>
          <a:lstStyle/>
          <a:p>
            <a:pPr marL="0" indent="0">
              <a:buNone/>
            </a:pPr>
            <a:endParaRPr lang="nl-NL" dirty="0"/>
          </a:p>
          <a:p>
            <a:pPr marL="0" indent="0">
              <a:buNone/>
            </a:pPr>
            <a:r>
              <a:rPr lang="nl-NL" sz="2400" b="1" dirty="0">
                <a:solidFill>
                  <a:srgbClr val="002060"/>
                </a:solidFill>
              </a:rPr>
              <a:t>Nom de la chanson ? </a:t>
            </a:r>
          </a:p>
          <a:p>
            <a:pPr marL="0" indent="0">
              <a:buNone/>
            </a:pPr>
            <a:r>
              <a:rPr lang="nl-NL" sz="2400" b="1" dirty="0">
                <a:solidFill>
                  <a:srgbClr val="002060"/>
                </a:solidFill>
              </a:rPr>
              <a:t>Nom de </a:t>
            </a:r>
            <a:r>
              <a:rPr lang="nl-NL" sz="2400" b="1" dirty="0" err="1">
                <a:solidFill>
                  <a:srgbClr val="002060"/>
                </a:solidFill>
              </a:rPr>
              <a:t>l’artiste</a:t>
            </a:r>
            <a:r>
              <a:rPr lang="nl-NL" sz="2400" b="1" dirty="0">
                <a:solidFill>
                  <a:srgbClr val="002060"/>
                </a:solidFill>
              </a:rPr>
              <a:t> ? </a:t>
            </a:r>
          </a:p>
        </p:txBody>
      </p:sp>
      <p:pic>
        <p:nvPicPr>
          <p:cNvPr id="35844" name="Picture 4" descr="La Boite à FLE: &quot;Quand Paris s'éteint&quot;, Jean-Louis Aubert (A2)">
            <a:extLst>
              <a:ext uri="{FF2B5EF4-FFF2-40B4-BE49-F238E27FC236}">
                <a16:creationId xmlns:a16="http://schemas.microsoft.com/office/drawing/2014/main" id="{C280146D-1814-4115-9A4B-8118AA72AE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639965" y="1114197"/>
            <a:ext cx="4629606" cy="4629606"/>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a:solidFill>
            <a:schemeClr val="accent3">
              <a:lumMod val="40000"/>
              <a:lumOff val="60000"/>
            </a:schemeClr>
          </a:solidFill>
        </p:spPr>
      </p:pic>
      <p:pic>
        <p:nvPicPr>
          <p:cNvPr id="4" name="Afbeelding 3">
            <a:extLst>
              <a:ext uri="{FF2B5EF4-FFF2-40B4-BE49-F238E27FC236}">
                <a16:creationId xmlns:a16="http://schemas.microsoft.com/office/drawing/2014/main" id="{88D98286-34EB-418B-ACB7-7C96945DD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5" name="Afbeelding 4">
            <a:extLst>
              <a:ext uri="{FF2B5EF4-FFF2-40B4-BE49-F238E27FC236}">
                <a16:creationId xmlns:a16="http://schemas.microsoft.com/office/drawing/2014/main" id="{93AE601E-CC8D-479C-B889-AFE507783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3820" y="5781726"/>
            <a:ext cx="1081731" cy="1076274"/>
          </a:xfrm>
          <a:prstGeom prst="rect">
            <a:avLst/>
          </a:prstGeom>
        </p:spPr>
      </p:pic>
      <p:pic>
        <p:nvPicPr>
          <p:cNvPr id="6" name="Chanson3">
            <a:hlinkClick r:id="" action="ppaction://media"/>
            <a:extLst>
              <a:ext uri="{FF2B5EF4-FFF2-40B4-BE49-F238E27FC236}">
                <a16:creationId xmlns:a16="http://schemas.microsoft.com/office/drawing/2014/main" id="{8C7184F5-87F8-47FB-ACDB-ECA9EA7BC5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9968" y="4970585"/>
            <a:ext cx="609600" cy="609600"/>
          </a:xfrm>
          <a:prstGeom prst="rect">
            <a:avLst/>
          </a:prstGeom>
        </p:spPr>
      </p:pic>
    </p:spTree>
    <p:extLst>
      <p:ext uri="{BB962C8B-B14F-4D97-AF65-F5344CB8AC3E}">
        <p14:creationId xmlns:p14="http://schemas.microsoft.com/office/powerpoint/2010/main" val="160142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2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7218290-08E7-4AB8-8549-F625B01F0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E23BE9E-6B89-489B-A61A-CA0475603AD6}"/>
              </a:ext>
            </a:extLst>
          </p:cNvPr>
          <p:cNvSpPr>
            <a:spLocks noGrp="1"/>
          </p:cNvSpPr>
          <p:nvPr>
            <p:ph type="title"/>
          </p:nvPr>
        </p:nvSpPr>
        <p:spPr>
          <a:xfrm>
            <a:off x="1064065" y="718784"/>
            <a:ext cx="5575900" cy="1141004"/>
          </a:xfrm>
        </p:spPr>
        <p:txBody>
          <a:bodyPr>
            <a:normAutofit/>
          </a:bodyPr>
          <a:lstStyle/>
          <a:p>
            <a:r>
              <a:rPr lang="nl-NL" sz="3200" dirty="0" err="1">
                <a:solidFill>
                  <a:srgbClr val="FF0000"/>
                </a:solidFill>
              </a:rPr>
              <a:t>quatrième</a:t>
            </a:r>
            <a:r>
              <a:rPr lang="nl-NL" sz="3200" dirty="0">
                <a:solidFill>
                  <a:srgbClr val="FF0000"/>
                </a:solidFill>
              </a:rPr>
              <a:t> chanson </a:t>
            </a:r>
          </a:p>
        </p:txBody>
      </p:sp>
      <p:sp>
        <p:nvSpPr>
          <p:cNvPr id="3" name="Tijdelijke aanduiding voor inhoud 2">
            <a:extLst>
              <a:ext uri="{FF2B5EF4-FFF2-40B4-BE49-F238E27FC236}">
                <a16:creationId xmlns:a16="http://schemas.microsoft.com/office/drawing/2014/main" id="{AD8668AD-3651-4976-B4FB-3520435F8B1D}"/>
              </a:ext>
            </a:extLst>
          </p:cNvPr>
          <p:cNvSpPr>
            <a:spLocks noGrp="1"/>
          </p:cNvSpPr>
          <p:nvPr>
            <p:ph idx="1"/>
          </p:nvPr>
        </p:nvSpPr>
        <p:spPr>
          <a:xfrm>
            <a:off x="1064065" y="2259698"/>
            <a:ext cx="4844899" cy="3836301"/>
          </a:xfrm>
        </p:spPr>
        <p:txBody>
          <a:bodyPr>
            <a:normAutofit/>
          </a:bodyPr>
          <a:lstStyle/>
          <a:p>
            <a:pPr marL="0" indent="0">
              <a:buNone/>
            </a:pPr>
            <a:endParaRPr lang="nl-NL" dirty="0"/>
          </a:p>
          <a:p>
            <a:pPr marL="0" indent="0">
              <a:buNone/>
            </a:pPr>
            <a:r>
              <a:rPr lang="nl-NL" sz="2400" b="1" dirty="0">
                <a:solidFill>
                  <a:srgbClr val="002060"/>
                </a:solidFill>
              </a:rPr>
              <a:t>Nom de la chanson ? </a:t>
            </a:r>
          </a:p>
          <a:p>
            <a:pPr marL="0" indent="0">
              <a:buNone/>
            </a:pPr>
            <a:r>
              <a:rPr lang="nl-NL" sz="2400" b="1" dirty="0">
                <a:solidFill>
                  <a:srgbClr val="002060"/>
                </a:solidFill>
              </a:rPr>
              <a:t>Nom de </a:t>
            </a:r>
            <a:r>
              <a:rPr lang="nl-NL" sz="2400" b="1" dirty="0" err="1">
                <a:solidFill>
                  <a:srgbClr val="002060"/>
                </a:solidFill>
              </a:rPr>
              <a:t>l’artiste</a:t>
            </a:r>
            <a:r>
              <a:rPr lang="nl-NL" sz="2400" b="1" dirty="0">
                <a:solidFill>
                  <a:srgbClr val="002060"/>
                </a:solidFill>
              </a:rPr>
              <a:t> ? </a:t>
            </a:r>
          </a:p>
        </p:txBody>
      </p:sp>
      <p:pic>
        <p:nvPicPr>
          <p:cNvPr id="35844" name="Picture 4" descr="La Boite à FLE: &quot;Quand Paris s'éteint&quot;, Jean-Louis Aubert (A2)">
            <a:extLst>
              <a:ext uri="{FF2B5EF4-FFF2-40B4-BE49-F238E27FC236}">
                <a16:creationId xmlns:a16="http://schemas.microsoft.com/office/drawing/2014/main" id="{C280146D-1814-4115-9A4B-8118AA72AE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639965" y="1114197"/>
            <a:ext cx="4629606" cy="4629606"/>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a:solidFill>
            <a:schemeClr val="accent3">
              <a:lumMod val="40000"/>
              <a:lumOff val="60000"/>
            </a:schemeClr>
          </a:solidFill>
        </p:spPr>
      </p:pic>
      <p:pic>
        <p:nvPicPr>
          <p:cNvPr id="4" name="Afbeelding 3">
            <a:extLst>
              <a:ext uri="{FF2B5EF4-FFF2-40B4-BE49-F238E27FC236}">
                <a16:creationId xmlns:a16="http://schemas.microsoft.com/office/drawing/2014/main" id="{88D98286-34EB-418B-ACB7-7C96945DD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5" name="Afbeelding 4">
            <a:extLst>
              <a:ext uri="{FF2B5EF4-FFF2-40B4-BE49-F238E27FC236}">
                <a16:creationId xmlns:a16="http://schemas.microsoft.com/office/drawing/2014/main" id="{93AE601E-CC8D-479C-B889-AFE507783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3820" y="5781726"/>
            <a:ext cx="1081731" cy="1076274"/>
          </a:xfrm>
          <a:prstGeom prst="rect">
            <a:avLst/>
          </a:prstGeom>
        </p:spPr>
      </p:pic>
      <p:pic>
        <p:nvPicPr>
          <p:cNvPr id="7" name="Chanson4">
            <a:hlinkClick r:id="" action="ppaction://media"/>
            <a:extLst>
              <a:ext uri="{FF2B5EF4-FFF2-40B4-BE49-F238E27FC236}">
                <a16:creationId xmlns:a16="http://schemas.microsoft.com/office/drawing/2014/main" id="{8475322E-6DB9-446B-A653-7E9CB9AD2B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57405" y="4857157"/>
            <a:ext cx="609600" cy="609600"/>
          </a:xfrm>
          <a:prstGeom prst="rect">
            <a:avLst/>
          </a:prstGeom>
        </p:spPr>
      </p:pic>
    </p:spTree>
    <p:extLst>
      <p:ext uri="{BB962C8B-B14F-4D97-AF65-F5344CB8AC3E}">
        <p14:creationId xmlns:p14="http://schemas.microsoft.com/office/powerpoint/2010/main" val="270541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3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7218290-08E7-4AB8-8549-F625B01F0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E23BE9E-6B89-489B-A61A-CA0475603AD6}"/>
              </a:ext>
            </a:extLst>
          </p:cNvPr>
          <p:cNvSpPr>
            <a:spLocks noGrp="1"/>
          </p:cNvSpPr>
          <p:nvPr>
            <p:ph type="title"/>
          </p:nvPr>
        </p:nvSpPr>
        <p:spPr>
          <a:xfrm>
            <a:off x="1064065" y="718784"/>
            <a:ext cx="5575900" cy="1141004"/>
          </a:xfrm>
        </p:spPr>
        <p:txBody>
          <a:bodyPr>
            <a:normAutofit/>
          </a:bodyPr>
          <a:lstStyle/>
          <a:p>
            <a:r>
              <a:rPr lang="nl-NL" sz="3200" dirty="0" err="1">
                <a:solidFill>
                  <a:srgbClr val="FF0000"/>
                </a:solidFill>
              </a:rPr>
              <a:t>cinquième</a:t>
            </a:r>
            <a:r>
              <a:rPr lang="nl-NL" sz="3200" dirty="0">
                <a:solidFill>
                  <a:srgbClr val="FF0000"/>
                </a:solidFill>
              </a:rPr>
              <a:t> chanson </a:t>
            </a:r>
          </a:p>
        </p:txBody>
      </p:sp>
      <p:sp>
        <p:nvSpPr>
          <p:cNvPr id="3" name="Tijdelijke aanduiding voor inhoud 2">
            <a:extLst>
              <a:ext uri="{FF2B5EF4-FFF2-40B4-BE49-F238E27FC236}">
                <a16:creationId xmlns:a16="http://schemas.microsoft.com/office/drawing/2014/main" id="{AD8668AD-3651-4976-B4FB-3520435F8B1D}"/>
              </a:ext>
            </a:extLst>
          </p:cNvPr>
          <p:cNvSpPr>
            <a:spLocks noGrp="1"/>
          </p:cNvSpPr>
          <p:nvPr>
            <p:ph idx="1"/>
          </p:nvPr>
        </p:nvSpPr>
        <p:spPr>
          <a:xfrm>
            <a:off x="1064065" y="2259698"/>
            <a:ext cx="4844899" cy="3836301"/>
          </a:xfrm>
        </p:spPr>
        <p:txBody>
          <a:bodyPr>
            <a:normAutofit/>
          </a:bodyPr>
          <a:lstStyle/>
          <a:p>
            <a:pPr marL="0" indent="0">
              <a:buNone/>
            </a:pPr>
            <a:endParaRPr lang="nl-NL" dirty="0"/>
          </a:p>
          <a:p>
            <a:pPr marL="0" indent="0">
              <a:buNone/>
            </a:pPr>
            <a:r>
              <a:rPr lang="nl-NL" sz="2400" b="1" dirty="0">
                <a:solidFill>
                  <a:srgbClr val="002060"/>
                </a:solidFill>
              </a:rPr>
              <a:t>Nom de la chanson ? </a:t>
            </a:r>
          </a:p>
          <a:p>
            <a:pPr marL="0" indent="0">
              <a:buNone/>
            </a:pPr>
            <a:r>
              <a:rPr lang="nl-NL" sz="2400" b="1" dirty="0">
                <a:solidFill>
                  <a:srgbClr val="002060"/>
                </a:solidFill>
              </a:rPr>
              <a:t>Nom de </a:t>
            </a:r>
            <a:r>
              <a:rPr lang="nl-NL" sz="2400" b="1" dirty="0" err="1">
                <a:solidFill>
                  <a:srgbClr val="002060"/>
                </a:solidFill>
              </a:rPr>
              <a:t>l’artiste</a:t>
            </a:r>
            <a:r>
              <a:rPr lang="nl-NL" sz="2400" b="1" dirty="0">
                <a:solidFill>
                  <a:srgbClr val="002060"/>
                </a:solidFill>
              </a:rPr>
              <a:t> ? </a:t>
            </a:r>
          </a:p>
        </p:txBody>
      </p:sp>
      <p:pic>
        <p:nvPicPr>
          <p:cNvPr id="35844" name="Picture 4" descr="La Boite à FLE: &quot;Quand Paris s'éteint&quot;, Jean-Louis Aubert (A2)">
            <a:extLst>
              <a:ext uri="{FF2B5EF4-FFF2-40B4-BE49-F238E27FC236}">
                <a16:creationId xmlns:a16="http://schemas.microsoft.com/office/drawing/2014/main" id="{C280146D-1814-4115-9A4B-8118AA72AE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639965" y="1114197"/>
            <a:ext cx="4629606" cy="4629606"/>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a:solidFill>
            <a:schemeClr val="accent3">
              <a:lumMod val="40000"/>
              <a:lumOff val="60000"/>
            </a:schemeClr>
          </a:solidFill>
        </p:spPr>
      </p:pic>
      <p:pic>
        <p:nvPicPr>
          <p:cNvPr id="4" name="Afbeelding 3">
            <a:extLst>
              <a:ext uri="{FF2B5EF4-FFF2-40B4-BE49-F238E27FC236}">
                <a16:creationId xmlns:a16="http://schemas.microsoft.com/office/drawing/2014/main" id="{88D98286-34EB-418B-ACB7-7C96945DD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5" name="Afbeelding 4">
            <a:extLst>
              <a:ext uri="{FF2B5EF4-FFF2-40B4-BE49-F238E27FC236}">
                <a16:creationId xmlns:a16="http://schemas.microsoft.com/office/drawing/2014/main" id="{93AE601E-CC8D-479C-B889-AFE507783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3820" y="5781726"/>
            <a:ext cx="1081731" cy="1076274"/>
          </a:xfrm>
          <a:prstGeom prst="rect">
            <a:avLst/>
          </a:prstGeom>
        </p:spPr>
      </p:pic>
      <p:pic>
        <p:nvPicPr>
          <p:cNvPr id="6" name="Chanson5">
            <a:hlinkClick r:id="" action="ppaction://media"/>
            <a:extLst>
              <a:ext uri="{FF2B5EF4-FFF2-40B4-BE49-F238E27FC236}">
                <a16:creationId xmlns:a16="http://schemas.microsoft.com/office/drawing/2014/main" id="{CEEA0641-4215-430F-A4AC-695854A795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5682" y="5041438"/>
            <a:ext cx="609600" cy="609600"/>
          </a:xfrm>
          <a:prstGeom prst="rect">
            <a:avLst/>
          </a:prstGeom>
        </p:spPr>
      </p:pic>
    </p:spTree>
    <p:extLst>
      <p:ext uri="{BB962C8B-B14F-4D97-AF65-F5344CB8AC3E}">
        <p14:creationId xmlns:p14="http://schemas.microsoft.com/office/powerpoint/2010/main" val="14711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7218290-08E7-4AB8-8549-F625B01F0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E23BE9E-6B89-489B-A61A-CA0475603AD6}"/>
              </a:ext>
            </a:extLst>
          </p:cNvPr>
          <p:cNvSpPr>
            <a:spLocks noGrp="1"/>
          </p:cNvSpPr>
          <p:nvPr>
            <p:ph type="title"/>
          </p:nvPr>
        </p:nvSpPr>
        <p:spPr>
          <a:xfrm>
            <a:off x="1064065" y="718784"/>
            <a:ext cx="5575900" cy="1141004"/>
          </a:xfrm>
        </p:spPr>
        <p:txBody>
          <a:bodyPr>
            <a:normAutofit/>
          </a:bodyPr>
          <a:lstStyle/>
          <a:p>
            <a:r>
              <a:rPr lang="nl-NL" sz="3200" dirty="0" err="1">
                <a:solidFill>
                  <a:srgbClr val="FF0000"/>
                </a:solidFill>
              </a:rPr>
              <a:t>sixième</a:t>
            </a:r>
            <a:r>
              <a:rPr lang="nl-NL" sz="3200" dirty="0">
                <a:solidFill>
                  <a:srgbClr val="FF0000"/>
                </a:solidFill>
              </a:rPr>
              <a:t> chanson </a:t>
            </a:r>
          </a:p>
        </p:txBody>
      </p:sp>
      <p:sp>
        <p:nvSpPr>
          <p:cNvPr id="3" name="Tijdelijke aanduiding voor inhoud 2">
            <a:extLst>
              <a:ext uri="{FF2B5EF4-FFF2-40B4-BE49-F238E27FC236}">
                <a16:creationId xmlns:a16="http://schemas.microsoft.com/office/drawing/2014/main" id="{AD8668AD-3651-4976-B4FB-3520435F8B1D}"/>
              </a:ext>
            </a:extLst>
          </p:cNvPr>
          <p:cNvSpPr>
            <a:spLocks noGrp="1"/>
          </p:cNvSpPr>
          <p:nvPr>
            <p:ph idx="1"/>
          </p:nvPr>
        </p:nvSpPr>
        <p:spPr>
          <a:xfrm>
            <a:off x="1064065" y="2259698"/>
            <a:ext cx="4844899" cy="3836301"/>
          </a:xfrm>
        </p:spPr>
        <p:txBody>
          <a:bodyPr>
            <a:normAutofit/>
          </a:bodyPr>
          <a:lstStyle/>
          <a:p>
            <a:pPr marL="0" indent="0">
              <a:buNone/>
            </a:pPr>
            <a:endParaRPr lang="nl-NL" dirty="0"/>
          </a:p>
          <a:p>
            <a:pPr marL="0" indent="0">
              <a:buNone/>
            </a:pPr>
            <a:r>
              <a:rPr lang="nl-NL" sz="2400" b="1" dirty="0">
                <a:solidFill>
                  <a:srgbClr val="002060"/>
                </a:solidFill>
              </a:rPr>
              <a:t>Nom de la chanson ? </a:t>
            </a:r>
          </a:p>
          <a:p>
            <a:pPr marL="0" indent="0">
              <a:buNone/>
            </a:pPr>
            <a:r>
              <a:rPr lang="nl-NL" sz="2400" b="1" dirty="0">
                <a:solidFill>
                  <a:srgbClr val="002060"/>
                </a:solidFill>
              </a:rPr>
              <a:t>Nom de </a:t>
            </a:r>
            <a:r>
              <a:rPr lang="nl-NL" sz="2400" b="1" dirty="0" err="1">
                <a:solidFill>
                  <a:srgbClr val="002060"/>
                </a:solidFill>
              </a:rPr>
              <a:t>l’artiste</a:t>
            </a:r>
            <a:r>
              <a:rPr lang="nl-NL" sz="2400" b="1" dirty="0">
                <a:solidFill>
                  <a:srgbClr val="002060"/>
                </a:solidFill>
              </a:rPr>
              <a:t> ? </a:t>
            </a:r>
          </a:p>
        </p:txBody>
      </p:sp>
      <p:pic>
        <p:nvPicPr>
          <p:cNvPr id="35844" name="Picture 4" descr="La Boite à FLE: &quot;Quand Paris s'éteint&quot;, Jean-Louis Aubert (A2)">
            <a:extLst>
              <a:ext uri="{FF2B5EF4-FFF2-40B4-BE49-F238E27FC236}">
                <a16:creationId xmlns:a16="http://schemas.microsoft.com/office/drawing/2014/main" id="{C280146D-1814-4115-9A4B-8118AA72AE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639965" y="1114197"/>
            <a:ext cx="4629606" cy="4629606"/>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a:solidFill>
            <a:schemeClr val="accent3">
              <a:lumMod val="40000"/>
              <a:lumOff val="60000"/>
            </a:schemeClr>
          </a:solidFill>
        </p:spPr>
      </p:pic>
      <p:pic>
        <p:nvPicPr>
          <p:cNvPr id="4" name="Afbeelding 3">
            <a:extLst>
              <a:ext uri="{FF2B5EF4-FFF2-40B4-BE49-F238E27FC236}">
                <a16:creationId xmlns:a16="http://schemas.microsoft.com/office/drawing/2014/main" id="{88D98286-34EB-418B-ACB7-7C96945DD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5" name="Afbeelding 4">
            <a:extLst>
              <a:ext uri="{FF2B5EF4-FFF2-40B4-BE49-F238E27FC236}">
                <a16:creationId xmlns:a16="http://schemas.microsoft.com/office/drawing/2014/main" id="{93AE601E-CC8D-479C-B889-AFE507783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3820" y="5781726"/>
            <a:ext cx="1081731" cy="1076274"/>
          </a:xfrm>
          <a:prstGeom prst="rect">
            <a:avLst/>
          </a:prstGeom>
        </p:spPr>
      </p:pic>
      <p:pic>
        <p:nvPicPr>
          <p:cNvPr id="6" name="Chanson6">
            <a:hlinkClick r:id="" action="ppaction://media"/>
            <a:extLst>
              <a:ext uri="{FF2B5EF4-FFF2-40B4-BE49-F238E27FC236}">
                <a16:creationId xmlns:a16="http://schemas.microsoft.com/office/drawing/2014/main" id="{DB305A4B-93EC-4041-8BA9-0C8B4A67BC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57405" y="5023339"/>
            <a:ext cx="609600" cy="609600"/>
          </a:xfrm>
          <a:prstGeom prst="rect">
            <a:avLst/>
          </a:prstGeom>
        </p:spPr>
      </p:pic>
    </p:spTree>
    <p:extLst>
      <p:ext uri="{BB962C8B-B14F-4D97-AF65-F5344CB8AC3E}">
        <p14:creationId xmlns:p14="http://schemas.microsoft.com/office/powerpoint/2010/main" val="420174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7218290-08E7-4AB8-8549-F625B01F0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E23BE9E-6B89-489B-A61A-CA0475603AD6}"/>
              </a:ext>
            </a:extLst>
          </p:cNvPr>
          <p:cNvSpPr>
            <a:spLocks noGrp="1"/>
          </p:cNvSpPr>
          <p:nvPr>
            <p:ph type="title"/>
          </p:nvPr>
        </p:nvSpPr>
        <p:spPr>
          <a:xfrm>
            <a:off x="1064065" y="718784"/>
            <a:ext cx="5575900" cy="1141004"/>
          </a:xfrm>
        </p:spPr>
        <p:txBody>
          <a:bodyPr>
            <a:normAutofit/>
          </a:bodyPr>
          <a:lstStyle/>
          <a:p>
            <a:r>
              <a:rPr lang="nl-NL" sz="3200" dirty="0" err="1">
                <a:solidFill>
                  <a:srgbClr val="FF0000"/>
                </a:solidFill>
              </a:rPr>
              <a:t>septième</a:t>
            </a:r>
            <a:r>
              <a:rPr lang="nl-NL" sz="3200" dirty="0">
                <a:solidFill>
                  <a:srgbClr val="FF0000"/>
                </a:solidFill>
              </a:rPr>
              <a:t> chanson </a:t>
            </a:r>
          </a:p>
        </p:txBody>
      </p:sp>
      <p:sp>
        <p:nvSpPr>
          <p:cNvPr id="3" name="Tijdelijke aanduiding voor inhoud 2">
            <a:extLst>
              <a:ext uri="{FF2B5EF4-FFF2-40B4-BE49-F238E27FC236}">
                <a16:creationId xmlns:a16="http://schemas.microsoft.com/office/drawing/2014/main" id="{AD8668AD-3651-4976-B4FB-3520435F8B1D}"/>
              </a:ext>
            </a:extLst>
          </p:cNvPr>
          <p:cNvSpPr>
            <a:spLocks noGrp="1"/>
          </p:cNvSpPr>
          <p:nvPr>
            <p:ph idx="1"/>
          </p:nvPr>
        </p:nvSpPr>
        <p:spPr>
          <a:xfrm>
            <a:off x="1064065" y="2259698"/>
            <a:ext cx="4844899" cy="3836301"/>
          </a:xfrm>
        </p:spPr>
        <p:txBody>
          <a:bodyPr>
            <a:normAutofit/>
          </a:bodyPr>
          <a:lstStyle/>
          <a:p>
            <a:pPr marL="0" indent="0">
              <a:buNone/>
            </a:pPr>
            <a:endParaRPr lang="nl-NL" dirty="0"/>
          </a:p>
          <a:p>
            <a:pPr marL="0" indent="0">
              <a:buNone/>
            </a:pPr>
            <a:r>
              <a:rPr lang="nl-NL" sz="2400" b="1" dirty="0">
                <a:solidFill>
                  <a:srgbClr val="002060"/>
                </a:solidFill>
              </a:rPr>
              <a:t>Nom de la chanson ? </a:t>
            </a:r>
          </a:p>
          <a:p>
            <a:pPr marL="0" indent="0">
              <a:buNone/>
            </a:pPr>
            <a:r>
              <a:rPr lang="nl-NL" sz="2400" b="1" dirty="0">
                <a:solidFill>
                  <a:srgbClr val="002060"/>
                </a:solidFill>
              </a:rPr>
              <a:t>Nom de </a:t>
            </a:r>
            <a:r>
              <a:rPr lang="nl-NL" sz="2400" b="1" dirty="0" err="1">
                <a:solidFill>
                  <a:srgbClr val="002060"/>
                </a:solidFill>
              </a:rPr>
              <a:t>l’artiste</a:t>
            </a:r>
            <a:r>
              <a:rPr lang="nl-NL" sz="2400" b="1" dirty="0">
                <a:solidFill>
                  <a:srgbClr val="002060"/>
                </a:solidFill>
              </a:rPr>
              <a:t> ? </a:t>
            </a:r>
          </a:p>
        </p:txBody>
      </p:sp>
      <p:pic>
        <p:nvPicPr>
          <p:cNvPr id="35844" name="Picture 4" descr="La Boite à FLE: &quot;Quand Paris s'éteint&quot;, Jean-Louis Aubert (A2)">
            <a:extLst>
              <a:ext uri="{FF2B5EF4-FFF2-40B4-BE49-F238E27FC236}">
                <a16:creationId xmlns:a16="http://schemas.microsoft.com/office/drawing/2014/main" id="{C280146D-1814-4115-9A4B-8118AA72AE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639965" y="1114197"/>
            <a:ext cx="4629606" cy="4629606"/>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a:solidFill>
            <a:schemeClr val="accent3">
              <a:lumMod val="40000"/>
              <a:lumOff val="60000"/>
            </a:schemeClr>
          </a:solidFill>
        </p:spPr>
      </p:pic>
      <p:pic>
        <p:nvPicPr>
          <p:cNvPr id="4" name="Afbeelding 3">
            <a:extLst>
              <a:ext uri="{FF2B5EF4-FFF2-40B4-BE49-F238E27FC236}">
                <a16:creationId xmlns:a16="http://schemas.microsoft.com/office/drawing/2014/main" id="{88D98286-34EB-418B-ACB7-7C96945DD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5" name="Afbeelding 4">
            <a:extLst>
              <a:ext uri="{FF2B5EF4-FFF2-40B4-BE49-F238E27FC236}">
                <a16:creationId xmlns:a16="http://schemas.microsoft.com/office/drawing/2014/main" id="{93AE601E-CC8D-479C-B889-AFE507783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3820" y="5781726"/>
            <a:ext cx="1081731" cy="1076274"/>
          </a:xfrm>
          <a:prstGeom prst="rect">
            <a:avLst/>
          </a:prstGeom>
        </p:spPr>
      </p:pic>
      <p:pic>
        <p:nvPicPr>
          <p:cNvPr id="6" name="Chanson7">
            <a:hlinkClick r:id="" action="ppaction://media"/>
            <a:extLst>
              <a:ext uri="{FF2B5EF4-FFF2-40B4-BE49-F238E27FC236}">
                <a16:creationId xmlns:a16="http://schemas.microsoft.com/office/drawing/2014/main" id="{79BD3D9B-D4A4-4FBE-B691-FF42E92CA7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9968" y="4979377"/>
            <a:ext cx="609600" cy="609600"/>
          </a:xfrm>
          <a:prstGeom prst="rect">
            <a:avLst/>
          </a:prstGeom>
        </p:spPr>
      </p:pic>
    </p:spTree>
    <p:extLst>
      <p:ext uri="{BB962C8B-B14F-4D97-AF65-F5344CB8AC3E}">
        <p14:creationId xmlns:p14="http://schemas.microsoft.com/office/powerpoint/2010/main" val="403955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7218290-08E7-4AB8-8549-F625B01F0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E23BE9E-6B89-489B-A61A-CA0475603AD6}"/>
              </a:ext>
            </a:extLst>
          </p:cNvPr>
          <p:cNvSpPr>
            <a:spLocks noGrp="1"/>
          </p:cNvSpPr>
          <p:nvPr>
            <p:ph type="title"/>
          </p:nvPr>
        </p:nvSpPr>
        <p:spPr>
          <a:xfrm>
            <a:off x="1064065" y="718784"/>
            <a:ext cx="5575900" cy="1141004"/>
          </a:xfrm>
        </p:spPr>
        <p:txBody>
          <a:bodyPr>
            <a:normAutofit/>
          </a:bodyPr>
          <a:lstStyle/>
          <a:p>
            <a:r>
              <a:rPr lang="nl-NL" sz="3200" dirty="0" err="1">
                <a:solidFill>
                  <a:srgbClr val="FF0000"/>
                </a:solidFill>
              </a:rPr>
              <a:t>huitième</a:t>
            </a:r>
            <a:r>
              <a:rPr lang="nl-NL" sz="3200" dirty="0">
                <a:solidFill>
                  <a:srgbClr val="FF0000"/>
                </a:solidFill>
              </a:rPr>
              <a:t> chanson </a:t>
            </a:r>
          </a:p>
        </p:txBody>
      </p:sp>
      <p:sp>
        <p:nvSpPr>
          <p:cNvPr id="3" name="Tijdelijke aanduiding voor inhoud 2">
            <a:extLst>
              <a:ext uri="{FF2B5EF4-FFF2-40B4-BE49-F238E27FC236}">
                <a16:creationId xmlns:a16="http://schemas.microsoft.com/office/drawing/2014/main" id="{AD8668AD-3651-4976-B4FB-3520435F8B1D}"/>
              </a:ext>
            </a:extLst>
          </p:cNvPr>
          <p:cNvSpPr>
            <a:spLocks noGrp="1"/>
          </p:cNvSpPr>
          <p:nvPr>
            <p:ph idx="1"/>
          </p:nvPr>
        </p:nvSpPr>
        <p:spPr>
          <a:xfrm>
            <a:off x="1064065" y="2259698"/>
            <a:ext cx="4844899" cy="3836301"/>
          </a:xfrm>
        </p:spPr>
        <p:txBody>
          <a:bodyPr>
            <a:normAutofit/>
          </a:bodyPr>
          <a:lstStyle/>
          <a:p>
            <a:pPr marL="0" indent="0">
              <a:buNone/>
            </a:pPr>
            <a:endParaRPr lang="nl-NL" dirty="0"/>
          </a:p>
          <a:p>
            <a:pPr marL="0" indent="0">
              <a:buNone/>
            </a:pPr>
            <a:r>
              <a:rPr lang="nl-NL" sz="2400" b="1" dirty="0">
                <a:solidFill>
                  <a:srgbClr val="002060"/>
                </a:solidFill>
              </a:rPr>
              <a:t>Nom de la chanson ? </a:t>
            </a:r>
          </a:p>
          <a:p>
            <a:pPr marL="0" indent="0">
              <a:buNone/>
            </a:pPr>
            <a:r>
              <a:rPr lang="nl-NL" sz="2400" b="1" dirty="0">
                <a:solidFill>
                  <a:srgbClr val="002060"/>
                </a:solidFill>
              </a:rPr>
              <a:t>Nom de </a:t>
            </a:r>
            <a:r>
              <a:rPr lang="nl-NL" sz="2400" b="1" dirty="0" err="1">
                <a:solidFill>
                  <a:srgbClr val="002060"/>
                </a:solidFill>
              </a:rPr>
              <a:t>l’artiste</a:t>
            </a:r>
            <a:r>
              <a:rPr lang="nl-NL" sz="2400" b="1" dirty="0">
                <a:solidFill>
                  <a:srgbClr val="002060"/>
                </a:solidFill>
              </a:rPr>
              <a:t> ? </a:t>
            </a:r>
          </a:p>
        </p:txBody>
      </p:sp>
      <p:pic>
        <p:nvPicPr>
          <p:cNvPr id="35844" name="Picture 4" descr="La Boite à FLE: &quot;Quand Paris s'éteint&quot;, Jean-Louis Aubert (A2)">
            <a:extLst>
              <a:ext uri="{FF2B5EF4-FFF2-40B4-BE49-F238E27FC236}">
                <a16:creationId xmlns:a16="http://schemas.microsoft.com/office/drawing/2014/main" id="{C280146D-1814-4115-9A4B-8118AA72AE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639965" y="1114197"/>
            <a:ext cx="4629606" cy="4629606"/>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a:solidFill>
            <a:schemeClr val="accent3">
              <a:lumMod val="40000"/>
              <a:lumOff val="60000"/>
            </a:schemeClr>
          </a:solidFill>
        </p:spPr>
      </p:pic>
      <p:pic>
        <p:nvPicPr>
          <p:cNvPr id="4" name="Afbeelding 3">
            <a:extLst>
              <a:ext uri="{FF2B5EF4-FFF2-40B4-BE49-F238E27FC236}">
                <a16:creationId xmlns:a16="http://schemas.microsoft.com/office/drawing/2014/main" id="{88D98286-34EB-418B-ACB7-7C96945DD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5" name="Afbeelding 4">
            <a:extLst>
              <a:ext uri="{FF2B5EF4-FFF2-40B4-BE49-F238E27FC236}">
                <a16:creationId xmlns:a16="http://schemas.microsoft.com/office/drawing/2014/main" id="{93AE601E-CC8D-479C-B889-AFE507783F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83820" y="5781726"/>
            <a:ext cx="1081731" cy="1076274"/>
          </a:xfrm>
          <a:prstGeom prst="rect">
            <a:avLst/>
          </a:prstGeom>
        </p:spPr>
      </p:pic>
      <p:pic>
        <p:nvPicPr>
          <p:cNvPr id="6" name="Chanson8">
            <a:hlinkClick r:id="" action="ppaction://media"/>
            <a:extLst>
              <a:ext uri="{FF2B5EF4-FFF2-40B4-BE49-F238E27FC236}">
                <a16:creationId xmlns:a16="http://schemas.microsoft.com/office/drawing/2014/main" id="{38863378-D699-4CB0-9E76-58D7BBCA15C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9968" y="5049715"/>
            <a:ext cx="609600" cy="609600"/>
          </a:xfrm>
          <a:prstGeom prst="rect">
            <a:avLst/>
          </a:prstGeom>
        </p:spPr>
      </p:pic>
    </p:spTree>
    <p:extLst>
      <p:ext uri="{BB962C8B-B14F-4D97-AF65-F5344CB8AC3E}">
        <p14:creationId xmlns:p14="http://schemas.microsoft.com/office/powerpoint/2010/main" val="146627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3DAD064D-86F0-42ED-B520-996898579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1789287-5D75-4746-AC39-963B5CD9A18C}"/>
              </a:ext>
            </a:extLst>
          </p:cNvPr>
          <p:cNvSpPr>
            <a:spLocks noGrp="1"/>
          </p:cNvSpPr>
          <p:nvPr>
            <p:ph type="title"/>
          </p:nvPr>
        </p:nvSpPr>
        <p:spPr>
          <a:xfrm>
            <a:off x="733201" y="927196"/>
            <a:ext cx="4449739" cy="1141004"/>
          </a:xfrm>
        </p:spPr>
        <p:txBody>
          <a:bodyPr>
            <a:normAutofit fontScale="90000"/>
          </a:bodyPr>
          <a:lstStyle/>
          <a:p>
            <a:r>
              <a:rPr lang="nl-NL" sz="3200" dirty="0" err="1">
                <a:solidFill>
                  <a:srgbClr val="FF0000"/>
                </a:solidFill>
              </a:rPr>
              <a:t>deuxième</a:t>
            </a:r>
            <a:r>
              <a:rPr lang="nl-NL" sz="3200" dirty="0">
                <a:solidFill>
                  <a:srgbClr val="FF0000"/>
                </a:solidFill>
              </a:rPr>
              <a:t> question</a:t>
            </a:r>
          </a:p>
        </p:txBody>
      </p:sp>
      <p:sp>
        <p:nvSpPr>
          <p:cNvPr id="3" name="Tijdelijke aanduiding voor inhoud 2">
            <a:extLst>
              <a:ext uri="{FF2B5EF4-FFF2-40B4-BE49-F238E27FC236}">
                <a16:creationId xmlns:a16="http://schemas.microsoft.com/office/drawing/2014/main" id="{39C2769D-5A24-4FFF-8858-128CE0D40C18}"/>
              </a:ext>
            </a:extLst>
          </p:cNvPr>
          <p:cNvSpPr>
            <a:spLocks noGrp="1"/>
          </p:cNvSpPr>
          <p:nvPr>
            <p:ph idx="1"/>
          </p:nvPr>
        </p:nvSpPr>
        <p:spPr>
          <a:xfrm>
            <a:off x="733201" y="2259698"/>
            <a:ext cx="4309647" cy="3836302"/>
          </a:xfrm>
        </p:spPr>
        <p:txBody>
          <a:bodyPr>
            <a:normAutofit/>
          </a:bodyPr>
          <a:lstStyle/>
          <a:p>
            <a:pPr marL="0" indent="0">
              <a:buNone/>
            </a:pPr>
            <a:r>
              <a:rPr lang="fr-FR" sz="2400" b="1" dirty="0">
                <a:solidFill>
                  <a:srgbClr val="002060"/>
                </a:solidFill>
              </a:rPr>
              <a:t>Quel est le nom le plus fréquemment employé comme nom de rue en France ? </a:t>
            </a:r>
          </a:p>
          <a:p>
            <a:pPr marL="0" indent="0">
              <a:buNone/>
            </a:pPr>
            <a:endParaRPr lang="fr-FR" sz="2000" b="1" dirty="0">
              <a:solidFill>
                <a:srgbClr val="002060"/>
              </a:solidFill>
            </a:endParaRPr>
          </a:p>
          <a:p>
            <a:pPr marL="342900" indent="-342900">
              <a:buAutoNum type="alphaUcPeriod"/>
            </a:pPr>
            <a:r>
              <a:rPr lang="fr-FR" sz="2000" b="1" dirty="0">
                <a:solidFill>
                  <a:srgbClr val="002060"/>
                </a:solidFill>
              </a:rPr>
              <a:t>Charles de Gaulle</a:t>
            </a:r>
          </a:p>
          <a:p>
            <a:pPr marL="342900" indent="-342900">
              <a:buAutoNum type="alphaUcPeriod"/>
            </a:pPr>
            <a:r>
              <a:rPr lang="fr-FR" sz="2000" b="1" dirty="0">
                <a:solidFill>
                  <a:srgbClr val="002060"/>
                </a:solidFill>
              </a:rPr>
              <a:t>Jeanne d’Arc</a:t>
            </a:r>
          </a:p>
          <a:p>
            <a:pPr marL="342900" indent="-342900">
              <a:buAutoNum type="alphaUcPeriod"/>
            </a:pPr>
            <a:r>
              <a:rPr lang="fr-FR" sz="2000" b="1" dirty="0">
                <a:solidFill>
                  <a:srgbClr val="002060"/>
                </a:solidFill>
              </a:rPr>
              <a:t>Victor Hugo </a:t>
            </a:r>
            <a:endParaRPr lang="nl-NL" sz="2000" b="1" dirty="0">
              <a:solidFill>
                <a:srgbClr val="002060"/>
              </a:solidFill>
            </a:endParaRPr>
          </a:p>
        </p:txBody>
      </p:sp>
      <p:sp>
        <p:nvSpPr>
          <p:cNvPr id="78" name="Rectangle 77">
            <a:extLst>
              <a:ext uri="{FF2B5EF4-FFF2-40B4-BE49-F238E27FC236}">
                <a16:creationId xmlns:a16="http://schemas.microsoft.com/office/drawing/2014/main" id="{1D7071EC-BCB9-494C-A9A6-CF6667C00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Het Tekenweg Victor Hugo Paris France Van De Naamstraat Redactionele  Afbeelding - Image of teken, europa: 113866895">
            <a:extLst>
              <a:ext uri="{FF2B5EF4-FFF2-40B4-BE49-F238E27FC236}">
                <a16:creationId xmlns:a16="http://schemas.microsoft.com/office/drawing/2014/main" id="{2F08E50E-FE38-4604-A8D5-FC9508CA12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52" t="-882" r="16904" b="11791"/>
          <a:stretch/>
        </p:blipFill>
        <p:spPr bwMode="auto">
          <a:xfrm>
            <a:off x="6829201" y="1114197"/>
            <a:ext cx="2314803" cy="2320571"/>
          </a:xfrm>
          <a:custGeom>
            <a:avLst/>
            <a:gdLst/>
            <a:ahLst/>
            <a:cxnLst/>
            <a:rect l="l" t="t" r="r" b="b"/>
            <a:pathLst>
              <a:path w="2314803" h="2320571">
                <a:moveTo>
                  <a:pt x="2314803" y="0"/>
                </a:moveTo>
                <a:lnTo>
                  <a:pt x="2314803" y="2320571"/>
                </a:lnTo>
                <a:lnTo>
                  <a:pt x="292" y="2320571"/>
                </a:lnTo>
                <a:lnTo>
                  <a:pt x="0" y="2314803"/>
                </a:lnTo>
                <a:cubicBezTo>
                  <a:pt x="0" y="1036373"/>
                  <a:pt x="1036373" y="0"/>
                  <a:pt x="2314803" y="0"/>
                </a:cubicBezTo>
                <a:close/>
              </a:path>
            </a:pathLst>
          </a:custGeom>
          <a:noFill/>
          <a:extLst>
            <a:ext uri="{909E8E84-426E-40DD-AFC4-6F175D3DCCD1}">
              <a14:hiddenFill xmlns:a14="http://schemas.microsoft.com/office/drawing/2010/main">
                <a:solidFill>
                  <a:srgbClr val="FFFFFF"/>
                </a:solidFill>
              </a14:hiddenFill>
            </a:ext>
          </a:extLst>
        </p:spPr>
      </p:pic>
      <p:pic>
        <p:nvPicPr>
          <p:cNvPr id="5126" name="Picture 6" descr="Les noms les plus donnés aux rues françaises">
            <a:extLst>
              <a:ext uri="{FF2B5EF4-FFF2-40B4-BE49-F238E27FC236}">
                <a16:creationId xmlns:a16="http://schemas.microsoft.com/office/drawing/2014/main" id="{657CEE16-F134-4D5E-9197-D4961D9ECD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9" r="46535" b="3"/>
          <a:stretch/>
        </p:blipFill>
        <p:spPr bwMode="auto">
          <a:xfrm>
            <a:off x="9144000" y="1114197"/>
            <a:ext cx="2314739" cy="2313543"/>
          </a:xfrm>
          <a:custGeom>
            <a:avLst/>
            <a:gdLst/>
            <a:ahLst/>
            <a:cxnLst/>
            <a:rect l="l" t="t" r="r" b="b"/>
            <a:pathLst>
              <a:path w="2314739" h="2313543">
                <a:moveTo>
                  <a:pt x="0" y="0"/>
                </a:moveTo>
                <a:cubicBezTo>
                  <a:pt x="1198528" y="0"/>
                  <a:pt x="2184311" y="910875"/>
                  <a:pt x="2302852" y="2078128"/>
                </a:cubicBezTo>
                <a:lnTo>
                  <a:pt x="2314739" y="2313543"/>
                </a:lnTo>
                <a:lnTo>
                  <a:pt x="0" y="2313543"/>
                </a:ln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descr="Photo Stock Rue Jeanne d&amp;#39;Arc Plaque de nom de rue. Paris France | Adobe  Stock">
            <a:extLst>
              <a:ext uri="{FF2B5EF4-FFF2-40B4-BE49-F238E27FC236}">
                <a16:creationId xmlns:a16="http://schemas.microsoft.com/office/drawing/2014/main" id="{B4295E04-BA2B-40BD-85E2-DF3FC1BC24C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8539" b="9519"/>
          <a:stretch/>
        </p:blipFill>
        <p:spPr bwMode="auto">
          <a:xfrm>
            <a:off x="6829193" y="3429000"/>
            <a:ext cx="4629606" cy="2314803"/>
          </a:xfrm>
          <a:custGeom>
            <a:avLst/>
            <a:gdLst/>
            <a:ahLst/>
            <a:cxnLst/>
            <a:rect l="l" t="t" r="r" b="b"/>
            <a:pathLst>
              <a:path w="4629606" h="2314803">
                <a:moveTo>
                  <a:pt x="0" y="0"/>
                </a:moveTo>
                <a:lnTo>
                  <a:pt x="4629606" y="0"/>
                </a:lnTo>
                <a:cubicBezTo>
                  <a:pt x="4629606" y="1278430"/>
                  <a:pt x="3593233" y="2314803"/>
                  <a:pt x="2314803" y="2314803"/>
                </a:cubicBezTo>
                <a:cubicBezTo>
                  <a:pt x="1036373" y="2314803"/>
                  <a:pt x="0" y="1278430"/>
                  <a:pt x="0"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EF51CCF7-EF75-4412-88E5-01BD27DF4A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12" name="Afbeelding 11">
            <a:extLst>
              <a:ext uri="{FF2B5EF4-FFF2-40B4-BE49-F238E27FC236}">
                <a16:creationId xmlns:a16="http://schemas.microsoft.com/office/drawing/2014/main" id="{27569322-18F9-40B5-8BFC-D3C9235A09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8420" y="5656998"/>
            <a:ext cx="1081731" cy="1076274"/>
          </a:xfrm>
          <a:prstGeom prst="rect">
            <a:avLst/>
          </a:prstGeom>
        </p:spPr>
      </p:pic>
    </p:spTree>
    <p:extLst>
      <p:ext uri="{BB962C8B-B14F-4D97-AF65-F5344CB8AC3E}">
        <p14:creationId xmlns:p14="http://schemas.microsoft.com/office/powerpoint/2010/main" val="21387892"/>
      </p:ext>
    </p:extLst>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7218290-08E7-4AB8-8549-F625B01F0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D265D4F-BFFD-488C-9B04-0A71AF4CBD0C}"/>
              </a:ext>
            </a:extLst>
          </p:cNvPr>
          <p:cNvSpPr>
            <a:spLocks noGrp="1"/>
          </p:cNvSpPr>
          <p:nvPr>
            <p:ph type="title"/>
          </p:nvPr>
        </p:nvSpPr>
        <p:spPr>
          <a:xfrm>
            <a:off x="1238138" y="1114197"/>
            <a:ext cx="5008696" cy="1141004"/>
          </a:xfrm>
        </p:spPr>
        <p:txBody>
          <a:bodyPr>
            <a:normAutofit/>
          </a:bodyPr>
          <a:lstStyle/>
          <a:p>
            <a:r>
              <a:rPr lang="nl-NL" dirty="0" err="1">
                <a:solidFill>
                  <a:srgbClr val="FF0000"/>
                </a:solidFill>
              </a:rPr>
              <a:t>Un</a:t>
            </a:r>
            <a:r>
              <a:rPr lang="nl-NL" dirty="0">
                <a:solidFill>
                  <a:srgbClr val="FF0000"/>
                </a:solidFill>
              </a:rPr>
              <a:t> petit instant </a:t>
            </a:r>
            <a:br>
              <a:rPr lang="nl-NL" dirty="0">
                <a:solidFill>
                  <a:srgbClr val="FF0000"/>
                </a:solidFill>
              </a:rPr>
            </a:br>
            <a:r>
              <a:rPr lang="nl-NL" dirty="0" err="1">
                <a:solidFill>
                  <a:srgbClr val="FF0000"/>
                </a:solidFill>
              </a:rPr>
              <a:t>s’il</a:t>
            </a:r>
            <a:r>
              <a:rPr lang="nl-NL" dirty="0">
                <a:solidFill>
                  <a:srgbClr val="FF0000"/>
                </a:solidFill>
              </a:rPr>
              <a:t> vous </a:t>
            </a:r>
            <a:r>
              <a:rPr lang="nl-NL" dirty="0" err="1">
                <a:solidFill>
                  <a:srgbClr val="FF0000"/>
                </a:solidFill>
              </a:rPr>
              <a:t>plait</a:t>
            </a:r>
            <a:r>
              <a:rPr lang="nl-NL" dirty="0">
                <a:solidFill>
                  <a:srgbClr val="FF0000"/>
                </a:solidFill>
              </a:rPr>
              <a:t> </a:t>
            </a:r>
          </a:p>
        </p:txBody>
      </p:sp>
      <p:sp>
        <p:nvSpPr>
          <p:cNvPr id="3" name="Tijdelijke aanduiding voor inhoud 2">
            <a:extLst>
              <a:ext uri="{FF2B5EF4-FFF2-40B4-BE49-F238E27FC236}">
                <a16:creationId xmlns:a16="http://schemas.microsoft.com/office/drawing/2014/main" id="{9F18C422-324F-4651-848D-5B6EF2B1E1F5}"/>
              </a:ext>
            </a:extLst>
          </p:cNvPr>
          <p:cNvSpPr>
            <a:spLocks noGrp="1"/>
          </p:cNvSpPr>
          <p:nvPr>
            <p:ph idx="1"/>
          </p:nvPr>
        </p:nvSpPr>
        <p:spPr>
          <a:xfrm>
            <a:off x="1238138" y="3369398"/>
            <a:ext cx="5275378" cy="2950465"/>
          </a:xfrm>
        </p:spPr>
        <p:txBody>
          <a:bodyPr>
            <a:normAutofit/>
          </a:bodyPr>
          <a:lstStyle/>
          <a:p>
            <a:pPr marL="0" indent="0">
              <a:buNone/>
            </a:pPr>
            <a:r>
              <a:rPr lang="nl-NL" sz="2000" b="1" dirty="0"/>
              <a:t>Le jury va </a:t>
            </a:r>
            <a:r>
              <a:rPr lang="nl-NL" sz="2000" b="1" dirty="0" err="1"/>
              <a:t>vérifier</a:t>
            </a:r>
            <a:r>
              <a:rPr lang="nl-NL" sz="2000" b="1" dirty="0"/>
              <a:t> vos (</a:t>
            </a:r>
            <a:r>
              <a:rPr lang="nl-NL" sz="2000" b="1" dirty="0" err="1"/>
              <a:t>dernières</a:t>
            </a:r>
            <a:r>
              <a:rPr lang="nl-NL" sz="2000" b="1" dirty="0"/>
              <a:t>) </a:t>
            </a:r>
            <a:r>
              <a:rPr lang="nl-NL" sz="2000" b="1" dirty="0" err="1"/>
              <a:t>réponses</a:t>
            </a:r>
            <a:r>
              <a:rPr lang="nl-NL" sz="2000" b="1" dirty="0"/>
              <a:t>.</a:t>
            </a:r>
          </a:p>
          <a:p>
            <a:pPr marL="0" indent="0">
              <a:buNone/>
            </a:pPr>
            <a:endParaRPr lang="nl-NL" sz="2000" b="1" dirty="0"/>
          </a:p>
          <a:p>
            <a:pPr marL="0" indent="0">
              <a:buNone/>
            </a:pPr>
            <a:r>
              <a:rPr lang="nl-NL" sz="2000" b="1" dirty="0"/>
              <a:t>Pendant que vous </a:t>
            </a:r>
            <a:r>
              <a:rPr lang="nl-NL" sz="2000" b="1" dirty="0" err="1"/>
              <a:t>attendez</a:t>
            </a:r>
            <a:r>
              <a:rPr lang="nl-NL" sz="2000" b="1" dirty="0"/>
              <a:t>, on vous </a:t>
            </a:r>
            <a:r>
              <a:rPr lang="nl-NL" sz="2000" b="1" dirty="0" err="1"/>
              <a:t>propose</a:t>
            </a:r>
            <a:r>
              <a:rPr lang="nl-NL" sz="2000" b="1" dirty="0"/>
              <a:t> deux </a:t>
            </a:r>
            <a:r>
              <a:rPr lang="nl-NL" sz="2000" b="1" dirty="0" err="1"/>
              <a:t>questions</a:t>
            </a:r>
            <a:r>
              <a:rPr lang="nl-NL" sz="2000" b="1" dirty="0"/>
              <a:t> bonus, pour </a:t>
            </a:r>
            <a:r>
              <a:rPr lang="nl-NL" sz="2000" b="1" dirty="0" err="1"/>
              <a:t>le</a:t>
            </a:r>
            <a:r>
              <a:rPr lang="nl-NL" sz="2000" b="1" dirty="0"/>
              <a:t> </a:t>
            </a:r>
            <a:r>
              <a:rPr lang="nl-NL" sz="2000" b="1" dirty="0" err="1"/>
              <a:t>plaisir</a:t>
            </a:r>
            <a:r>
              <a:rPr lang="nl-NL" sz="2000" b="1" dirty="0"/>
              <a:t>! </a:t>
            </a:r>
          </a:p>
          <a:p>
            <a:pPr marL="0" indent="0">
              <a:buNone/>
            </a:pPr>
            <a:endParaRPr lang="nl-NL" sz="2000" b="1" dirty="0"/>
          </a:p>
          <a:p>
            <a:pPr marL="0" indent="0">
              <a:buNone/>
            </a:pPr>
            <a:endParaRPr lang="nl-NL" sz="2400" dirty="0"/>
          </a:p>
          <a:p>
            <a:pPr marL="0" indent="0">
              <a:buNone/>
            </a:pPr>
            <a:endParaRPr lang="nl-NL" dirty="0"/>
          </a:p>
        </p:txBody>
      </p:sp>
      <p:pic>
        <p:nvPicPr>
          <p:cNvPr id="20482" name="Picture 2" descr="Zandloper Pictogram Voorraad Illustratie Stockvectorkunst en meer beelden  van Zandloper - iStock">
            <a:extLst>
              <a:ext uri="{FF2B5EF4-FFF2-40B4-BE49-F238E27FC236}">
                <a16:creationId xmlns:a16="http://schemas.microsoft.com/office/drawing/2014/main" id="{6BDF34EA-4D90-45EF-A455-BEC84152F7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639965" y="1114197"/>
            <a:ext cx="4629606" cy="4629606"/>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74A27B9D-9D6F-4934-AF95-BB6F92368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7" name="Afbeelding 6">
            <a:extLst>
              <a:ext uri="{FF2B5EF4-FFF2-40B4-BE49-F238E27FC236}">
                <a16:creationId xmlns:a16="http://schemas.microsoft.com/office/drawing/2014/main" id="{1F588C8A-08ED-42D3-B4CA-E6DAB03FC9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3820" y="5781726"/>
            <a:ext cx="1081731" cy="1076274"/>
          </a:xfrm>
          <a:prstGeom prst="rect">
            <a:avLst/>
          </a:prstGeom>
        </p:spPr>
      </p:pic>
    </p:spTree>
    <p:extLst>
      <p:ext uri="{BB962C8B-B14F-4D97-AF65-F5344CB8AC3E}">
        <p14:creationId xmlns:p14="http://schemas.microsoft.com/office/powerpoint/2010/main" val="1293721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E7218290-08E7-4AB8-8549-F625B01F0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E23BE9E-6B89-489B-A61A-CA0475603AD6}"/>
              </a:ext>
            </a:extLst>
          </p:cNvPr>
          <p:cNvSpPr>
            <a:spLocks noGrp="1"/>
          </p:cNvSpPr>
          <p:nvPr>
            <p:ph type="title"/>
          </p:nvPr>
        </p:nvSpPr>
        <p:spPr>
          <a:xfrm>
            <a:off x="815634" y="538137"/>
            <a:ext cx="5571914" cy="747396"/>
          </a:xfrm>
        </p:spPr>
        <p:txBody>
          <a:bodyPr>
            <a:normAutofit fontScale="90000"/>
          </a:bodyPr>
          <a:lstStyle/>
          <a:p>
            <a:r>
              <a:rPr lang="nl-NL" dirty="0">
                <a:solidFill>
                  <a:srgbClr val="FF0000"/>
                </a:solidFill>
              </a:rPr>
              <a:t>PREMIÈRE question bonus</a:t>
            </a:r>
          </a:p>
        </p:txBody>
      </p:sp>
      <p:sp>
        <p:nvSpPr>
          <p:cNvPr id="3" name="Tijdelijke aanduiding voor inhoud 2">
            <a:extLst>
              <a:ext uri="{FF2B5EF4-FFF2-40B4-BE49-F238E27FC236}">
                <a16:creationId xmlns:a16="http://schemas.microsoft.com/office/drawing/2014/main" id="{AD8668AD-3651-4976-B4FB-3520435F8B1D}"/>
              </a:ext>
            </a:extLst>
          </p:cNvPr>
          <p:cNvSpPr>
            <a:spLocks noGrp="1"/>
          </p:cNvSpPr>
          <p:nvPr>
            <p:ph idx="1"/>
          </p:nvPr>
        </p:nvSpPr>
        <p:spPr>
          <a:xfrm>
            <a:off x="815635" y="1406668"/>
            <a:ext cx="5697880" cy="4913195"/>
          </a:xfrm>
        </p:spPr>
        <p:txBody>
          <a:bodyPr>
            <a:normAutofit fontScale="92500" lnSpcReduction="10000"/>
          </a:bodyPr>
          <a:lstStyle/>
          <a:p>
            <a:pPr marL="0" indent="0">
              <a:lnSpc>
                <a:spcPct val="120000"/>
              </a:lnSpc>
              <a:buNone/>
            </a:pPr>
            <a:r>
              <a:rPr lang="fr-FR" sz="2200" b="1" i="0" dirty="0">
                <a:solidFill>
                  <a:srgbClr val="002060"/>
                </a:solidFill>
                <a:effectLst/>
              </a:rPr>
              <a:t>Le petit chien du président du comité organisateur, Marcel, s'appelle Lili. </a:t>
            </a:r>
          </a:p>
          <a:p>
            <a:pPr marL="0" indent="0">
              <a:lnSpc>
                <a:spcPct val="120000"/>
              </a:lnSpc>
              <a:buNone/>
            </a:pPr>
            <a:r>
              <a:rPr lang="fr-FR" sz="2200" b="1" i="0" dirty="0">
                <a:solidFill>
                  <a:srgbClr val="002060"/>
                </a:solidFill>
                <a:effectLst/>
              </a:rPr>
              <a:t>Alors, souvent les gens pensent que c'est une chienne mais Lili est un monsieur ! </a:t>
            </a:r>
          </a:p>
          <a:p>
            <a:pPr marL="0" indent="0">
              <a:lnSpc>
                <a:spcPct val="120000"/>
              </a:lnSpc>
              <a:buNone/>
            </a:pPr>
            <a:r>
              <a:rPr lang="fr-FR" sz="2200" b="1" i="0" dirty="0">
                <a:solidFill>
                  <a:srgbClr val="002060"/>
                </a:solidFill>
                <a:effectLst/>
              </a:rPr>
              <a:t>Son nom est inspiré par un personnage dans un roman français très connu. Ou plutôt des romans, car Lili figure dans quatre romans au total, d’un même auteur. Ces romans sont en quelque sorte autobiographiques. Lili y joue le rôle de camarade. Et pour vous aider un peu: les romans ont souvent été adaptés au cinéma, un troisième volet vient de sortir…</a:t>
            </a:r>
          </a:p>
          <a:p>
            <a:pPr marL="0" indent="0">
              <a:lnSpc>
                <a:spcPct val="120000"/>
              </a:lnSpc>
              <a:buNone/>
            </a:pPr>
            <a:r>
              <a:rPr lang="fr-FR" sz="2600" b="1" i="0" dirty="0">
                <a:solidFill>
                  <a:srgbClr val="002060"/>
                </a:solidFill>
                <a:effectLst/>
              </a:rPr>
              <a:t>Comment s'appelle le romancier ?</a:t>
            </a:r>
          </a:p>
          <a:p>
            <a:pPr marL="0" indent="0">
              <a:lnSpc>
                <a:spcPct val="120000"/>
              </a:lnSpc>
              <a:buNone/>
            </a:pPr>
            <a:endParaRPr lang="nl-NL" sz="1500" dirty="0"/>
          </a:p>
        </p:txBody>
      </p:sp>
      <p:pic>
        <p:nvPicPr>
          <p:cNvPr id="7" name="Afbeelding 6" descr="Afbeelding met hond, bruin, zoogdier, wit&#10;&#10;Automatisch gegenereerde beschrijving">
            <a:extLst>
              <a:ext uri="{FF2B5EF4-FFF2-40B4-BE49-F238E27FC236}">
                <a16:creationId xmlns:a16="http://schemas.microsoft.com/office/drawing/2014/main" id="{6DC865AD-3E8F-4696-87E7-F94B5E79EE8B}"/>
              </a:ext>
            </a:extLst>
          </p:cNvPr>
          <p:cNvPicPr>
            <a:picLocks noChangeAspect="1"/>
          </p:cNvPicPr>
          <p:nvPr/>
        </p:nvPicPr>
        <p:blipFill rotWithShape="1">
          <a:blip r:embed="rId2">
            <a:extLst>
              <a:ext uri="{28A0092B-C50C-407E-A947-70E740481C1C}">
                <a14:useLocalDpi xmlns:a14="http://schemas.microsoft.com/office/drawing/2010/main" val="0"/>
              </a:ext>
            </a:extLst>
          </a:blip>
          <a:srcRect l="296" t="4490" r="3756" b="21599"/>
          <a:stretch/>
        </p:blipFill>
        <p:spPr>
          <a:xfrm>
            <a:off x="6639965" y="1285533"/>
            <a:ext cx="4442017" cy="4458270"/>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p:spPr>
      </p:pic>
      <p:pic>
        <p:nvPicPr>
          <p:cNvPr id="4" name="Afbeelding 3">
            <a:extLst>
              <a:ext uri="{FF2B5EF4-FFF2-40B4-BE49-F238E27FC236}">
                <a16:creationId xmlns:a16="http://schemas.microsoft.com/office/drawing/2014/main" id="{88D98286-34EB-418B-ACB7-7C96945DD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5" name="Afbeelding 4">
            <a:extLst>
              <a:ext uri="{FF2B5EF4-FFF2-40B4-BE49-F238E27FC236}">
                <a16:creationId xmlns:a16="http://schemas.microsoft.com/office/drawing/2014/main" id="{93AE601E-CC8D-479C-B889-AFE507783F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3820" y="5781726"/>
            <a:ext cx="1081731" cy="1076274"/>
          </a:xfrm>
          <a:prstGeom prst="rect">
            <a:avLst/>
          </a:prstGeom>
        </p:spPr>
      </p:pic>
    </p:spTree>
    <p:extLst>
      <p:ext uri="{BB962C8B-B14F-4D97-AF65-F5344CB8AC3E}">
        <p14:creationId xmlns:p14="http://schemas.microsoft.com/office/powerpoint/2010/main" val="1748389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5669F72C-E3FB-4C48-AEBD-AF7AC0D74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BFDE77F2-18D0-49FF-860C-62E2AC424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4" name="Oval 193">
            <a:extLst>
              <a:ext uri="{FF2B5EF4-FFF2-40B4-BE49-F238E27FC236}">
                <a16:creationId xmlns:a16="http://schemas.microsoft.com/office/drawing/2014/main" id="{5CA22715-D05D-465E-A9CB-5AD7BC6C9C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197" y="1114197"/>
            <a:ext cx="4629606" cy="46296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1DCB003-9096-451D-B328-3A75461ACA68}"/>
              </a:ext>
            </a:extLst>
          </p:cNvPr>
          <p:cNvSpPr>
            <a:spLocks noGrp="1"/>
          </p:cNvSpPr>
          <p:nvPr>
            <p:ph type="title"/>
          </p:nvPr>
        </p:nvSpPr>
        <p:spPr>
          <a:xfrm>
            <a:off x="638620" y="2248468"/>
            <a:ext cx="4818760" cy="2361063"/>
          </a:xfrm>
        </p:spPr>
        <p:txBody>
          <a:bodyPr anchor="ctr">
            <a:normAutofit/>
          </a:bodyPr>
          <a:lstStyle/>
          <a:p>
            <a:pPr algn="ctr"/>
            <a:r>
              <a:rPr lang="nl-NL" sz="3200" dirty="0">
                <a:solidFill>
                  <a:srgbClr val="FF0000"/>
                </a:solidFill>
                <a:latin typeface="Trade Gothic Next Cond"/>
              </a:rPr>
              <a:t>SECONDE</a:t>
            </a:r>
            <a:r>
              <a:rPr kumimoji="0" lang="nl-NL" sz="3200" b="1" i="0" u="none" strike="noStrike" kern="1200" cap="all" spc="600" normalizeH="0" baseline="0" noProof="0" dirty="0">
                <a:ln>
                  <a:noFill/>
                </a:ln>
                <a:solidFill>
                  <a:srgbClr val="FF0000"/>
                </a:solidFill>
                <a:effectLst/>
                <a:uLnTx/>
                <a:uFillTx/>
                <a:latin typeface="Trade Gothic Next Cond"/>
                <a:ea typeface="+mj-ea"/>
                <a:cs typeface="+mj-cs"/>
              </a:rPr>
              <a:t> </a:t>
            </a:r>
            <a:br>
              <a:rPr kumimoji="0" lang="nl-NL" sz="3200" b="1" i="0" u="none" strike="noStrike" kern="1200" cap="all" spc="600" normalizeH="0" baseline="0" noProof="0" dirty="0">
                <a:ln>
                  <a:noFill/>
                </a:ln>
                <a:solidFill>
                  <a:srgbClr val="FF0000"/>
                </a:solidFill>
                <a:effectLst/>
                <a:uLnTx/>
                <a:uFillTx/>
                <a:latin typeface="Trade Gothic Next Cond"/>
                <a:ea typeface="+mj-ea"/>
                <a:cs typeface="+mj-cs"/>
              </a:rPr>
            </a:br>
            <a:r>
              <a:rPr kumimoji="0" lang="nl-NL" sz="3200" b="1" i="0" u="none" strike="noStrike" kern="1200" cap="all" spc="600" normalizeH="0" baseline="0" noProof="0" dirty="0">
                <a:ln>
                  <a:noFill/>
                </a:ln>
                <a:solidFill>
                  <a:srgbClr val="FF0000"/>
                </a:solidFill>
                <a:effectLst/>
                <a:uLnTx/>
                <a:uFillTx/>
                <a:latin typeface="Trade Gothic Next Cond"/>
                <a:ea typeface="+mj-ea"/>
                <a:cs typeface="+mj-cs"/>
              </a:rPr>
              <a:t>question bonus </a:t>
            </a:r>
            <a:br>
              <a:rPr kumimoji="0" lang="nl-NL" b="1" i="0" u="none" strike="noStrike" kern="1200" cap="all" spc="600" normalizeH="0" baseline="0" noProof="0" dirty="0">
                <a:ln>
                  <a:noFill/>
                </a:ln>
                <a:effectLst/>
                <a:uLnTx/>
                <a:uFillTx/>
                <a:latin typeface="Trade Gothic Next Cond"/>
                <a:ea typeface="+mj-ea"/>
                <a:cs typeface="+mj-cs"/>
              </a:rPr>
            </a:br>
            <a:r>
              <a:rPr kumimoji="0" lang="nl-NL" sz="2000" b="1" i="1" u="none" strike="noStrike" kern="1200" cap="all" spc="600" normalizeH="0" baseline="0" noProof="0" dirty="0">
                <a:ln>
                  <a:noFill/>
                </a:ln>
                <a:solidFill>
                  <a:schemeClr val="bg1"/>
                </a:solidFill>
                <a:effectLst/>
                <a:uLnTx/>
                <a:uFillTx/>
                <a:latin typeface="Trade Gothic Next Cond"/>
                <a:ea typeface="+mj-ea"/>
                <a:cs typeface="+mj-cs"/>
              </a:rPr>
              <a:t>Question </a:t>
            </a:r>
            <a:br>
              <a:rPr kumimoji="0" lang="nl-NL" sz="2000" b="1" i="1" u="none" strike="noStrike" kern="1200" cap="all" spc="600" normalizeH="0" baseline="0" noProof="0" dirty="0">
                <a:ln>
                  <a:noFill/>
                </a:ln>
                <a:solidFill>
                  <a:schemeClr val="bg1"/>
                </a:solidFill>
                <a:effectLst/>
                <a:uLnTx/>
                <a:uFillTx/>
                <a:latin typeface="Trade Gothic Next Cond"/>
                <a:ea typeface="+mj-ea"/>
                <a:cs typeface="+mj-cs"/>
              </a:rPr>
            </a:br>
            <a:r>
              <a:rPr kumimoji="0" lang="nl-NL" sz="2000" b="1" i="1" u="none" strike="noStrike" kern="1200" cap="all" spc="600" normalizeH="0" baseline="0" noProof="0" dirty="0" err="1">
                <a:ln>
                  <a:noFill/>
                </a:ln>
                <a:solidFill>
                  <a:schemeClr val="bg1"/>
                </a:solidFill>
                <a:effectLst/>
                <a:uLnTx/>
                <a:uFillTx/>
                <a:latin typeface="Trade Gothic Next Cond"/>
                <a:ea typeface="+mj-ea"/>
                <a:cs typeface="+mj-cs"/>
              </a:rPr>
              <a:t>ouverte</a:t>
            </a:r>
            <a:endParaRPr lang="nl-NL" dirty="0">
              <a:solidFill>
                <a:schemeClr val="bg1"/>
              </a:solidFill>
            </a:endParaRPr>
          </a:p>
        </p:txBody>
      </p:sp>
      <p:sp>
        <p:nvSpPr>
          <p:cNvPr id="3" name="Tijdelijke aanduiding voor inhoud 2">
            <a:extLst>
              <a:ext uri="{FF2B5EF4-FFF2-40B4-BE49-F238E27FC236}">
                <a16:creationId xmlns:a16="http://schemas.microsoft.com/office/drawing/2014/main" id="{56E0F613-8BE8-4779-944A-5C66ED1D6827}"/>
              </a:ext>
            </a:extLst>
          </p:cNvPr>
          <p:cNvSpPr>
            <a:spLocks noGrp="1"/>
          </p:cNvSpPr>
          <p:nvPr>
            <p:ph idx="1"/>
          </p:nvPr>
        </p:nvSpPr>
        <p:spPr>
          <a:xfrm>
            <a:off x="6734620" y="762000"/>
            <a:ext cx="4920568" cy="3048000"/>
          </a:xfrm>
        </p:spPr>
        <p:txBody>
          <a:bodyPr anchor="ctr">
            <a:normAutofit/>
          </a:bodyPr>
          <a:lstStyle/>
          <a:p>
            <a:pPr marL="0" indent="0">
              <a:buNone/>
            </a:pPr>
            <a:r>
              <a:rPr lang="fr-FR" sz="2000" b="1" i="0" dirty="0">
                <a:solidFill>
                  <a:srgbClr val="002060"/>
                </a:solidFill>
                <a:effectLst/>
              </a:rPr>
              <a:t>Avant de se consacrer entièrement à la littérature, Kim </a:t>
            </a:r>
            <a:r>
              <a:rPr lang="fr-FR" sz="2000" b="1" i="0" dirty="0" err="1">
                <a:solidFill>
                  <a:srgbClr val="002060"/>
                </a:solidFill>
                <a:effectLst/>
              </a:rPr>
              <a:t>Thúy</a:t>
            </a:r>
            <a:r>
              <a:rPr lang="fr-FR" sz="2000" b="1" i="0" dirty="0">
                <a:solidFill>
                  <a:srgbClr val="002060"/>
                </a:solidFill>
                <a:effectLst/>
              </a:rPr>
              <a:t> a fait des études dans une toute autre discipline. </a:t>
            </a:r>
          </a:p>
          <a:p>
            <a:pPr marL="0" indent="0">
              <a:buNone/>
            </a:pPr>
            <a:r>
              <a:rPr lang="fr-FR" sz="2000" b="1" i="0" dirty="0">
                <a:solidFill>
                  <a:srgbClr val="002060"/>
                </a:solidFill>
                <a:effectLst/>
              </a:rPr>
              <a:t>Nommez un des métiers qu'elle a exercé. </a:t>
            </a:r>
            <a:endParaRPr lang="nl-NL" sz="2000" b="1" dirty="0">
              <a:solidFill>
                <a:srgbClr val="002060"/>
              </a:solidFill>
            </a:endParaRPr>
          </a:p>
        </p:txBody>
      </p:sp>
      <p:pic>
        <p:nvPicPr>
          <p:cNvPr id="37890" name="Picture 2" descr="Em (French Edition): Thu&amp;#769y Kim: 9782764813294: Amazon.com: Books">
            <a:extLst>
              <a:ext uri="{FF2B5EF4-FFF2-40B4-BE49-F238E27FC236}">
                <a16:creationId xmlns:a16="http://schemas.microsoft.com/office/drawing/2014/main" id="{CEE6BEF1-8C52-45D4-9102-DF08BEC7E7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29197" y="3428999"/>
            <a:ext cx="1356277" cy="2328373"/>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Mãn par Kim Thúy | Littérature | Roman québécois | Leslibraires.ca">
            <a:extLst>
              <a:ext uri="{FF2B5EF4-FFF2-40B4-BE49-F238E27FC236}">
                <a16:creationId xmlns:a16="http://schemas.microsoft.com/office/drawing/2014/main" id="{70744D4A-7E11-43B8-A372-AA162C60432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82935" y="3428999"/>
            <a:ext cx="1362097" cy="2328373"/>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Ru: Kim Thuy: 9782764804636: French: Amazon Canada">
            <a:extLst>
              <a:ext uri="{FF2B5EF4-FFF2-40B4-BE49-F238E27FC236}">
                <a16:creationId xmlns:a16="http://schemas.microsoft.com/office/drawing/2014/main" id="{3DA5030D-3012-4710-989A-509ED5BDFEC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942493" y="3428998"/>
            <a:ext cx="1362098" cy="2328373"/>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81ADD65A-46A2-4726-918D-9752E667D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8" name="Afbeelding 7">
            <a:extLst>
              <a:ext uri="{FF2B5EF4-FFF2-40B4-BE49-F238E27FC236}">
                <a16:creationId xmlns:a16="http://schemas.microsoft.com/office/drawing/2014/main" id="{9711D35A-705D-4A98-A655-39AC393AAC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0692" y="5424986"/>
            <a:ext cx="1081731" cy="1076274"/>
          </a:xfrm>
          <a:prstGeom prst="rect">
            <a:avLst/>
          </a:prstGeom>
        </p:spPr>
      </p:pic>
    </p:spTree>
    <p:extLst>
      <p:ext uri="{BB962C8B-B14F-4D97-AF65-F5344CB8AC3E}">
        <p14:creationId xmlns:p14="http://schemas.microsoft.com/office/powerpoint/2010/main" val="3528194179"/>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ONGRES-FRANS_2020_LOGO">
            <a:extLst>
              <a:ext uri="{FF2B5EF4-FFF2-40B4-BE49-F238E27FC236}">
                <a16:creationId xmlns:a16="http://schemas.microsoft.com/office/drawing/2014/main" id="{C093838A-AF86-4FD8-AB76-BBFDDB87F435}"/>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21778" r="21778"/>
          <a:stretch/>
        </p:blipFill>
        <p:spPr bwMode="auto">
          <a:xfrm>
            <a:off x="-1" y="10"/>
            <a:ext cx="6095979" cy="6857990"/>
          </a:xfrm>
          <a:prstGeom prst="rect">
            <a:avLst/>
          </a:prstGeom>
          <a:solidFill>
            <a:srgbClr val="C00000"/>
          </a:solidFill>
        </p:spPr>
      </p:pic>
      <p:sp>
        <p:nvSpPr>
          <p:cNvPr id="2" name="Titel 1">
            <a:extLst>
              <a:ext uri="{FF2B5EF4-FFF2-40B4-BE49-F238E27FC236}">
                <a16:creationId xmlns:a16="http://schemas.microsoft.com/office/drawing/2014/main" id="{BEA1DC06-18CA-4150-81BF-3AC2D868BAE8}"/>
              </a:ext>
            </a:extLst>
          </p:cNvPr>
          <p:cNvSpPr>
            <a:spLocks noGrp="1"/>
          </p:cNvSpPr>
          <p:nvPr>
            <p:ph type="title"/>
          </p:nvPr>
        </p:nvSpPr>
        <p:spPr>
          <a:xfrm>
            <a:off x="212034" y="5442728"/>
            <a:ext cx="2955236" cy="1306544"/>
          </a:xfrm>
        </p:spPr>
        <p:txBody>
          <a:bodyPr anchor="ctr">
            <a:noAutofit/>
          </a:bodyPr>
          <a:lstStyle/>
          <a:p>
            <a:pPr algn="ctr"/>
            <a:r>
              <a:rPr lang="nl-NL" sz="1800" dirty="0">
                <a:solidFill>
                  <a:srgbClr val="FFFFFF"/>
                </a:solidFill>
              </a:rPr>
              <a:t>Fin du </a:t>
            </a:r>
            <a:br>
              <a:rPr lang="nl-NL" sz="1800" dirty="0">
                <a:solidFill>
                  <a:srgbClr val="FFFFFF"/>
                </a:solidFill>
              </a:rPr>
            </a:br>
            <a:r>
              <a:rPr lang="nl-NL" sz="1800" dirty="0">
                <a:solidFill>
                  <a:srgbClr val="FFFFFF"/>
                </a:solidFill>
              </a:rPr>
              <a:t>pub quiz </a:t>
            </a:r>
            <a:br>
              <a:rPr lang="nl-NL" sz="1800" dirty="0">
                <a:solidFill>
                  <a:srgbClr val="FFFFFF"/>
                </a:solidFill>
              </a:rPr>
            </a:br>
            <a:r>
              <a:rPr lang="nl-NL" sz="1800" dirty="0">
                <a:solidFill>
                  <a:srgbClr val="FFFFFF"/>
                </a:solidFill>
              </a:rPr>
              <a:t>du </a:t>
            </a:r>
            <a:r>
              <a:rPr lang="nl-NL" sz="1800" dirty="0" err="1">
                <a:solidFill>
                  <a:srgbClr val="FFFFFF"/>
                </a:solidFill>
              </a:rPr>
              <a:t>congrès</a:t>
            </a:r>
            <a:r>
              <a:rPr lang="nl-NL" sz="1800" dirty="0">
                <a:solidFill>
                  <a:srgbClr val="FFFFFF"/>
                </a:solidFill>
              </a:rPr>
              <a:t> 2022</a:t>
            </a:r>
          </a:p>
        </p:txBody>
      </p:sp>
      <p:sp>
        <p:nvSpPr>
          <p:cNvPr id="3" name="Tijdelijke aanduiding voor inhoud 2">
            <a:extLst>
              <a:ext uri="{FF2B5EF4-FFF2-40B4-BE49-F238E27FC236}">
                <a16:creationId xmlns:a16="http://schemas.microsoft.com/office/drawing/2014/main" id="{9CFEAFED-B70E-47F9-A418-0681850B8963}"/>
              </a:ext>
            </a:extLst>
          </p:cNvPr>
          <p:cNvSpPr>
            <a:spLocks noGrp="1"/>
          </p:cNvSpPr>
          <p:nvPr>
            <p:ph idx="1"/>
          </p:nvPr>
        </p:nvSpPr>
        <p:spPr>
          <a:xfrm>
            <a:off x="6428509" y="762000"/>
            <a:ext cx="5445043" cy="5334000"/>
          </a:xfrm>
        </p:spPr>
        <p:txBody>
          <a:bodyPr anchor="ctr">
            <a:normAutofit lnSpcReduction="10000"/>
          </a:bodyPr>
          <a:lstStyle/>
          <a:p>
            <a:pPr marL="0" indent="0">
              <a:buNone/>
            </a:pPr>
            <a:endParaRPr lang="nl-NL" dirty="0"/>
          </a:p>
          <a:p>
            <a:pPr marL="0" indent="0" algn="ctr">
              <a:buNone/>
            </a:pPr>
            <a:endParaRPr lang="nl-NL" dirty="0"/>
          </a:p>
          <a:p>
            <a:pPr marL="0" indent="0" algn="ctr">
              <a:buNone/>
            </a:pPr>
            <a:r>
              <a:rPr lang="nl-NL" sz="3200" b="1" dirty="0" err="1"/>
              <a:t>L’équipe</a:t>
            </a:r>
            <a:r>
              <a:rPr lang="nl-NL" sz="3200" b="1" dirty="0"/>
              <a:t> </a:t>
            </a:r>
            <a:r>
              <a:rPr lang="nl-NL" sz="3200" b="1" dirty="0" err="1"/>
              <a:t>gagnante</a:t>
            </a:r>
            <a:r>
              <a:rPr lang="nl-NL" sz="3200" b="1" dirty="0"/>
              <a:t> </a:t>
            </a:r>
            <a:r>
              <a:rPr lang="nl-NL" sz="3200" b="1" dirty="0" err="1"/>
              <a:t>est</a:t>
            </a:r>
            <a:r>
              <a:rPr lang="nl-NL" sz="3200" b="1" dirty="0"/>
              <a:t>….</a:t>
            </a:r>
          </a:p>
          <a:p>
            <a:pPr marL="0" indent="0" algn="ctr">
              <a:buNone/>
            </a:pPr>
            <a:endParaRPr lang="nl-NL" sz="2400" b="1" dirty="0"/>
          </a:p>
          <a:p>
            <a:pPr marL="0" indent="0" algn="ctr">
              <a:buNone/>
            </a:pPr>
            <a:r>
              <a:rPr lang="nl-NL" sz="3200" b="1" dirty="0" err="1">
                <a:solidFill>
                  <a:srgbClr val="FF0000"/>
                </a:solidFill>
              </a:rPr>
              <a:t>Félicitations</a:t>
            </a:r>
            <a:r>
              <a:rPr lang="nl-NL" sz="3200" b="1" dirty="0">
                <a:solidFill>
                  <a:srgbClr val="FF0000"/>
                </a:solidFill>
              </a:rPr>
              <a:t>! </a:t>
            </a:r>
          </a:p>
          <a:p>
            <a:pPr marL="0" indent="0" algn="ctr">
              <a:buNone/>
            </a:pPr>
            <a:endParaRPr lang="nl-NL" sz="3200" b="1" dirty="0">
              <a:solidFill>
                <a:srgbClr val="FF0000"/>
              </a:solidFill>
            </a:endParaRPr>
          </a:p>
          <a:p>
            <a:pPr marL="0" indent="0" algn="ctr">
              <a:buNone/>
            </a:pPr>
            <a:r>
              <a:rPr lang="nl-NL" sz="2400" b="1" dirty="0"/>
              <a:t>Vous </a:t>
            </a:r>
            <a:r>
              <a:rPr lang="nl-NL" sz="2400" b="1" dirty="0" err="1"/>
              <a:t>avez</a:t>
            </a:r>
            <a:r>
              <a:rPr lang="nl-NL" sz="2400" b="1" dirty="0"/>
              <a:t> </a:t>
            </a:r>
            <a:r>
              <a:rPr lang="nl-NL" sz="2400" b="1" dirty="0" err="1"/>
              <a:t>l’honneur</a:t>
            </a:r>
            <a:r>
              <a:rPr lang="nl-NL" sz="2400" b="1" dirty="0"/>
              <a:t> de vous </a:t>
            </a:r>
            <a:r>
              <a:rPr lang="nl-NL" sz="2400" b="1" dirty="0" err="1"/>
              <a:t>appeler</a:t>
            </a:r>
            <a:endParaRPr lang="nl-NL" sz="2400" b="1" dirty="0"/>
          </a:p>
          <a:p>
            <a:pPr marL="0" indent="0" algn="ctr">
              <a:buNone/>
            </a:pPr>
            <a:r>
              <a:rPr lang="nl-NL" sz="2400" b="1" i="1" dirty="0">
                <a:solidFill>
                  <a:srgbClr val="FF0000"/>
                </a:solidFill>
              </a:rPr>
              <a:t>”Maître des </a:t>
            </a:r>
            <a:r>
              <a:rPr lang="nl-NL" sz="2400" b="1" i="1" dirty="0" err="1">
                <a:solidFill>
                  <a:srgbClr val="FF0000"/>
                </a:solidFill>
              </a:rPr>
              <a:t>Connaissances</a:t>
            </a:r>
            <a:r>
              <a:rPr lang="nl-NL" sz="2400" b="1" i="1" dirty="0">
                <a:solidFill>
                  <a:srgbClr val="FF0000"/>
                </a:solidFill>
              </a:rPr>
              <a:t> </a:t>
            </a:r>
          </a:p>
          <a:p>
            <a:pPr marL="0" indent="0" algn="ctr">
              <a:buNone/>
            </a:pPr>
            <a:r>
              <a:rPr lang="nl-NL" sz="2400" b="1" i="1" dirty="0">
                <a:solidFill>
                  <a:srgbClr val="FF0000"/>
                </a:solidFill>
              </a:rPr>
              <a:t>du </a:t>
            </a:r>
            <a:r>
              <a:rPr lang="nl-NL" sz="2400" b="1" i="1" dirty="0" err="1">
                <a:solidFill>
                  <a:srgbClr val="FF0000"/>
                </a:solidFill>
              </a:rPr>
              <a:t>Congrès</a:t>
            </a:r>
            <a:r>
              <a:rPr lang="nl-NL" sz="2400" b="1" i="1" dirty="0">
                <a:solidFill>
                  <a:srgbClr val="FF0000"/>
                </a:solidFill>
              </a:rPr>
              <a:t> 2022”! </a:t>
            </a:r>
          </a:p>
          <a:p>
            <a:pPr marL="0" indent="0">
              <a:buNone/>
            </a:pPr>
            <a:endParaRPr lang="nl-NL" dirty="0"/>
          </a:p>
          <a:p>
            <a:pPr marL="0" indent="0">
              <a:buNone/>
            </a:pPr>
            <a:endParaRPr lang="nl-NL" dirty="0"/>
          </a:p>
        </p:txBody>
      </p:sp>
    </p:spTree>
    <p:extLst>
      <p:ext uri="{BB962C8B-B14F-4D97-AF65-F5344CB8AC3E}">
        <p14:creationId xmlns:p14="http://schemas.microsoft.com/office/powerpoint/2010/main" val="38441520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ONGRES-FRANS_2020_LOGO">
            <a:extLst>
              <a:ext uri="{FF2B5EF4-FFF2-40B4-BE49-F238E27FC236}">
                <a16:creationId xmlns:a16="http://schemas.microsoft.com/office/drawing/2014/main" id="{C093838A-AF86-4FD8-AB76-BBFDDB87F435}"/>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21778" r="21778"/>
          <a:stretch/>
        </p:blipFill>
        <p:spPr bwMode="auto">
          <a:xfrm>
            <a:off x="-1" y="10"/>
            <a:ext cx="6095979" cy="6857990"/>
          </a:xfrm>
          <a:prstGeom prst="rect">
            <a:avLst/>
          </a:prstGeom>
          <a:solidFill>
            <a:srgbClr val="C00000"/>
          </a:solidFill>
        </p:spPr>
      </p:pic>
      <p:sp>
        <p:nvSpPr>
          <p:cNvPr id="2" name="Titel 1">
            <a:extLst>
              <a:ext uri="{FF2B5EF4-FFF2-40B4-BE49-F238E27FC236}">
                <a16:creationId xmlns:a16="http://schemas.microsoft.com/office/drawing/2014/main" id="{BEA1DC06-18CA-4150-81BF-3AC2D868BAE8}"/>
              </a:ext>
            </a:extLst>
          </p:cNvPr>
          <p:cNvSpPr>
            <a:spLocks noGrp="1"/>
          </p:cNvSpPr>
          <p:nvPr>
            <p:ph type="title"/>
          </p:nvPr>
        </p:nvSpPr>
        <p:spPr>
          <a:xfrm>
            <a:off x="212034" y="5442728"/>
            <a:ext cx="2955236" cy="1306544"/>
          </a:xfrm>
        </p:spPr>
        <p:txBody>
          <a:bodyPr anchor="ctr">
            <a:noAutofit/>
          </a:bodyPr>
          <a:lstStyle/>
          <a:p>
            <a:pPr algn="ctr"/>
            <a:r>
              <a:rPr lang="nl-NL" sz="1800" dirty="0">
                <a:solidFill>
                  <a:srgbClr val="FFFFFF"/>
                </a:solidFill>
              </a:rPr>
              <a:t>Fin du </a:t>
            </a:r>
            <a:br>
              <a:rPr lang="nl-NL" sz="1800" dirty="0">
                <a:solidFill>
                  <a:srgbClr val="FFFFFF"/>
                </a:solidFill>
              </a:rPr>
            </a:br>
            <a:r>
              <a:rPr lang="nl-NL" sz="1800" dirty="0">
                <a:solidFill>
                  <a:srgbClr val="FFFFFF"/>
                </a:solidFill>
              </a:rPr>
              <a:t>pub quiz </a:t>
            </a:r>
            <a:br>
              <a:rPr lang="nl-NL" sz="1800" dirty="0">
                <a:solidFill>
                  <a:srgbClr val="FFFFFF"/>
                </a:solidFill>
              </a:rPr>
            </a:br>
            <a:r>
              <a:rPr lang="nl-NL" sz="1800" dirty="0">
                <a:solidFill>
                  <a:srgbClr val="FFFFFF"/>
                </a:solidFill>
              </a:rPr>
              <a:t>du </a:t>
            </a:r>
            <a:r>
              <a:rPr lang="nl-NL" sz="1800" dirty="0" err="1">
                <a:solidFill>
                  <a:srgbClr val="FFFFFF"/>
                </a:solidFill>
              </a:rPr>
              <a:t>congrès</a:t>
            </a:r>
            <a:r>
              <a:rPr lang="nl-NL" sz="1800" dirty="0">
                <a:solidFill>
                  <a:srgbClr val="FFFFFF"/>
                </a:solidFill>
              </a:rPr>
              <a:t> 2022</a:t>
            </a:r>
          </a:p>
        </p:txBody>
      </p:sp>
      <p:sp>
        <p:nvSpPr>
          <p:cNvPr id="3" name="Tijdelijke aanduiding voor inhoud 2">
            <a:extLst>
              <a:ext uri="{FF2B5EF4-FFF2-40B4-BE49-F238E27FC236}">
                <a16:creationId xmlns:a16="http://schemas.microsoft.com/office/drawing/2014/main" id="{9CFEAFED-B70E-47F9-A418-0681850B8963}"/>
              </a:ext>
            </a:extLst>
          </p:cNvPr>
          <p:cNvSpPr>
            <a:spLocks noGrp="1"/>
          </p:cNvSpPr>
          <p:nvPr>
            <p:ph idx="1"/>
          </p:nvPr>
        </p:nvSpPr>
        <p:spPr>
          <a:xfrm>
            <a:off x="6428509" y="762000"/>
            <a:ext cx="5445043" cy="2060331"/>
          </a:xfrm>
        </p:spPr>
        <p:txBody>
          <a:bodyPr anchor="ctr">
            <a:normAutofit fontScale="92500" lnSpcReduction="20000"/>
          </a:bodyPr>
          <a:lstStyle/>
          <a:p>
            <a:pPr marL="0" indent="0">
              <a:buNone/>
            </a:pPr>
            <a:endParaRPr lang="nl-NL" dirty="0"/>
          </a:p>
          <a:p>
            <a:pPr marL="0" indent="0" algn="ctr">
              <a:buNone/>
            </a:pPr>
            <a:endParaRPr lang="nl-NL" dirty="0"/>
          </a:p>
          <a:p>
            <a:pPr marL="0" indent="0" algn="ctr">
              <a:buNone/>
            </a:pPr>
            <a:r>
              <a:rPr lang="nl-NL" sz="3200" b="1" dirty="0"/>
              <a:t>Pour </a:t>
            </a:r>
            <a:r>
              <a:rPr lang="nl-NL" sz="3200" b="1" dirty="0" err="1"/>
              <a:t>trouver</a:t>
            </a:r>
            <a:r>
              <a:rPr lang="nl-NL" sz="3200" b="1" dirty="0"/>
              <a:t> les </a:t>
            </a:r>
            <a:r>
              <a:rPr lang="nl-NL" sz="3200" b="1" dirty="0" err="1"/>
              <a:t>réponses</a:t>
            </a:r>
            <a:r>
              <a:rPr lang="nl-NL" sz="3200" b="1" dirty="0"/>
              <a:t> </a:t>
            </a:r>
            <a:br>
              <a:rPr lang="nl-NL" sz="3200" b="1" dirty="0"/>
            </a:br>
            <a:r>
              <a:rPr lang="nl-NL" sz="3200" b="1" dirty="0"/>
              <a:t>(</a:t>
            </a:r>
            <a:r>
              <a:rPr lang="nl-NL" sz="3200" b="1" dirty="0" err="1"/>
              <a:t>après</a:t>
            </a:r>
            <a:r>
              <a:rPr lang="nl-NL" sz="3200" b="1" dirty="0"/>
              <a:t> </a:t>
            </a:r>
            <a:r>
              <a:rPr lang="nl-NL" sz="3200" b="1" dirty="0" err="1"/>
              <a:t>minuit</a:t>
            </a:r>
            <a:r>
              <a:rPr lang="nl-NL" sz="3200" b="1" dirty="0"/>
              <a:t>)</a:t>
            </a:r>
            <a:endParaRPr lang="nl-NL" sz="2400" b="1" i="1" dirty="0">
              <a:solidFill>
                <a:srgbClr val="FF0000"/>
              </a:solidFill>
            </a:endParaRPr>
          </a:p>
          <a:p>
            <a:pPr marL="0" indent="0">
              <a:buNone/>
            </a:pPr>
            <a:endParaRPr lang="nl-NL" dirty="0"/>
          </a:p>
          <a:p>
            <a:pPr marL="0" indent="0">
              <a:buNone/>
            </a:pPr>
            <a:endParaRPr lang="nl-NL" dirty="0"/>
          </a:p>
        </p:txBody>
      </p:sp>
      <p:pic>
        <p:nvPicPr>
          <p:cNvPr id="6" name="Afbeelding 5">
            <a:extLst>
              <a:ext uri="{FF2B5EF4-FFF2-40B4-BE49-F238E27FC236}">
                <a16:creationId xmlns:a16="http://schemas.microsoft.com/office/drawing/2014/main" id="{5E99CA03-F18D-45BF-8DDD-38BD8023C6E3}"/>
              </a:ext>
            </a:extLst>
          </p:cNvPr>
          <p:cNvPicPr>
            <a:picLocks noChangeAspect="1"/>
          </p:cNvPicPr>
          <p:nvPr/>
        </p:nvPicPr>
        <p:blipFill>
          <a:blip r:embed="rId3"/>
          <a:stretch>
            <a:fillRect/>
          </a:stretch>
        </p:blipFill>
        <p:spPr>
          <a:xfrm>
            <a:off x="6308012" y="2587896"/>
            <a:ext cx="5551457" cy="3508104"/>
          </a:xfrm>
          <a:prstGeom prst="rect">
            <a:avLst/>
          </a:prstGeom>
        </p:spPr>
      </p:pic>
      <p:sp>
        <p:nvSpPr>
          <p:cNvPr id="7" name="Ovaal 6">
            <a:extLst>
              <a:ext uri="{FF2B5EF4-FFF2-40B4-BE49-F238E27FC236}">
                <a16:creationId xmlns:a16="http://schemas.microsoft.com/office/drawing/2014/main" id="{93B11849-69B2-4EFB-B009-147769664D61}"/>
              </a:ext>
            </a:extLst>
          </p:cNvPr>
          <p:cNvSpPr/>
          <p:nvPr/>
        </p:nvSpPr>
        <p:spPr>
          <a:xfrm>
            <a:off x="8559209" y="5624623"/>
            <a:ext cx="1095154" cy="3189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71059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12300" name="Rectangle 78">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8" name="Picture 10" descr="Ligne des Hirondelles, Train touristique Jura - Jura Tourisme">
            <a:extLst>
              <a:ext uri="{FF2B5EF4-FFF2-40B4-BE49-F238E27FC236}">
                <a16:creationId xmlns:a16="http://schemas.microsoft.com/office/drawing/2014/main" id="{4D0C7518-F7D3-4B2C-9FA9-E7F4E2798880}"/>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13261" r="27629"/>
          <a:stretch/>
        </p:blipFill>
        <p:spPr bwMode="auto">
          <a:xfrm>
            <a:off x="21" y="10"/>
            <a:ext cx="6095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30B59BC-B1C3-44BA-B697-E85AAAAAE194}"/>
              </a:ext>
            </a:extLst>
          </p:cNvPr>
          <p:cNvSpPr>
            <a:spLocks noGrp="1"/>
          </p:cNvSpPr>
          <p:nvPr>
            <p:ph type="title"/>
          </p:nvPr>
        </p:nvSpPr>
        <p:spPr>
          <a:xfrm>
            <a:off x="325315" y="1222667"/>
            <a:ext cx="2896186" cy="3799500"/>
          </a:xfrm>
        </p:spPr>
        <p:txBody>
          <a:bodyPr anchor="ctr">
            <a:normAutofit/>
          </a:bodyPr>
          <a:lstStyle/>
          <a:p>
            <a:pPr algn="ctr"/>
            <a:r>
              <a:rPr lang="nl-NL" sz="3200" dirty="0" err="1">
                <a:solidFill>
                  <a:srgbClr val="FFFFFF"/>
                </a:solidFill>
              </a:rPr>
              <a:t>Troisième</a:t>
            </a:r>
            <a:r>
              <a:rPr lang="nl-NL" sz="3200" dirty="0">
                <a:solidFill>
                  <a:srgbClr val="FFFFFF"/>
                </a:solidFill>
              </a:rPr>
              <a:t> question</a:t>
            </a:r>
          </a:p>
        </p:txBody>
      </p:sp>
      <p:sp>
        <p:nvSpPr>
          <p:cNvPr id="3" name="Tijdelijke aanduiding voor inhoud 2">
            <a:extLst>
              <a:ext uri="{FF2B5EF4-FFF2-40B4-BE49-F238E27FC236}">
                <a16:creationId xmlns:a16="http://schemas.microsoft.com/office/drawing/2014/main" id="{C75511E5-87CE-4D5F-860D-5631CB3EB365}"/>
              </a:ext>
            </a:extLst>
          </p:cNvPr>
          <p:cNvSpPr>
            <a:spLocks noGrp="1"/>
          </p:cNvSpPr>
          <p:nvPr>
            <p:ph idx="1"/>
          </p:nvPr>
        </p:nvSpPr>
        <p:spPr>
          <a:xfrm>
            <a:off x="6421294" y="1400175"/>
            <a:ext cx="5343076" cy="5024437"/>
          </a:xfrm>
        </p:spPr>
        <p:txBody>
          <a:bodyPr anchor="ctr">
            <a:normAutofit/>
          </a:bodyPr>
          <a:lstStyle/>
          <a:p>
            <a:pPr marL="0" indent="0">
              <a:buNone/>
            </a:pPr>
            <a:r>
              <a:rPr lang="nl-NL" sz="2800" b="1" dirty="0" err="1">
                <a:solidFill>
                  <a:srgbClr val="002060"/>
                </a:solidFill>
              </a:rPr>
              <a:t>Comment</a:t>
            </a:r>
            <a:r>
              <a:rPr lang="nl-NL" sz="2800" b="1" dirty="0">
                <a:solidFill>
                  <a:srgbClr val="002060"/>
                </a:solidFill>
              </a:rPr>
              <a:t> </a:t>
            </a:r>
            <a:r>
              <a:rPr lang="nl-NL" sz="2800" b="1" dirty="0" err="1">
                <a:solidFill>
                  <a:srgbClr val="002060"/>
                </a:solidFill>
              </a:rPr>
              <a:t>s’appelle</a:t>
            </a:r>
            <a:r>
              <a:rPr lang="nl-NL" sz="2800" b="1" dirty="0">
                <a:solidFill>
                  <a:srgbClr val="002060"/>
                </a:solidFill>
              </a:rPr>
              <a:t> </a:t>
            </a:r>
            <a:r>
              <a:rPr lang="nl-NL" sz="2800" b="1" dirty="0" err="1">
                <a:solidFill>
                  <a:srgbClr val="002060"/>
                </a:solidFill>
              </a:rPr>
              <a:t>l’équivalent</a:t>
            </a:r>
            <a:r>
              <a:rPr lang="nl-NL" sz="2800" b="1" dirty="0">
                <a:solidFill>
                  <a:srgbClr val="002060"/>
                </a:solidFill>
              </a:rPr>
              <a:t> </a:t>
            </a:r>
            <a:r>
              <a:rPr lang="nl-NL" sz="2800" b="1" dirty="0" err="1">
                <a:solidFill>
                  <a:srgbClr val="002060"/>
                </a:solidFill>
              </a:rPr>
              <a:t>français</a:t>
            </a:r>
            <a:r>
              <a:rPr lang="nl-NL" sz="2800" b="1" dirty="0">
                <a:solidFill>
                  <a:srgbClr val="002060"/>
                </a:solidFill>
              </a:rPr>
              <a:t> des NS </a:t>
            </a:r>
            <a:r>
              <a:rPr lang="nl-NL" sz="2800" b="1" dirty="0" err="1">
                <a:solidFill>
                  <a:srgbClr val="002060"/>
                </a:solidFill>
              </a:rPr>
              <a:t>hollandais</a:t>
            </a:r>
            <a:r>
              <a:rPr lang="nl-NL" sz="2800" b="1" dirty="0">
                <a:solidFill>
                  <a:srgbClr val="002060"/>
                </a:solidFill>
              </a:rPr>
              <a:t> ?</a:t>
            </a:r>
            <a:endParaRPr lang="nl-NL" dirty="0">
              <a:solidFill>
                <a:srgbClr val="002060"/>
              </a:solidFill>
            </a:endParaRPr>
          </a:p>
          <a:p>
            <a:pPr marL="0" indent="0">
              <a:buNone/>
            </a:pPr>
            <a:r>
              <a:rPr lang="nl-NL" sz="2000" dirty="0">
                <a:solidFill>
                  <a:srgbClr val="002060"/>
                </a:solidFill>
              </a:rPr>
              <a:t>a.) Société des </a:t>
            </a:r>
            <a:r>
              <a:rPr lang="nl-NL" sz="2000" dirty="0" err="1">
                <a:solidFill>
                  <a:srgbClr val="002060"/>
                </a:solidFill>
              </a:rPr>
              <a:t>Chemins</a:t>
            </a:r>
            <a:r>
              <a:rPr lang="nl-NL" sz="2000" dirty="0">
                <a:solidFill>
                  <a:srgbClr val="002060"/>
                </a:solidFill>
              </a:rPr>
              <a:t> Nationale Française </a:t>
            </a:r>
          </a:p>
          <a:p>
            <a:pPr marL="0" indent="0">
              <a:buNone/>
            </a:pPr>
            <a:r>
              <a:rPr lang="nl-NL" sz="2000" dirty="0">
                <a:solidFill>
                  <a:srgbClr val="002060"/>
                </a:solidFill>
              </a:rPr>
              <a:t>b.) Société Française des </a:t>
            </a:r>
            <a:r>
              <a:rPr lang="nl-NL" sz="2000" dirty="0" err="1">
                <a:solidFill>
                  <a:srgbClr val="002060"/>
                </a:solidFill>
              </a:rPr>
              <a:t>Chemins</a:t>
            </a:r>
            <a:r>
              <a:rPr lang="nl-NL" sz="2000" dirty="0">
                <a:solidFill>
                  <a:srgbClr val="002060"/>
                </a:solidFill>
              </a:rPr>
              <a:t> de </a:t>
            </a:r>
            <a:r>
              <a:rPr lang="nl-NL" sz="2000" dirty="0" err="1">
                <a:solidFill>
                  <a:srgbClr val="002060"/>
                </a:solidFill>
              </a:rPr>
              <a:t>fer</a:t>
            </a:r>
            <a:r>
              <a:rPr lang="nl-NL" sz="2000" dirty="0">
                <a:solidFill>
                  <a:srgbClr val="002060"/>
                </a:solidFill>
              </a:rPr>
              <a:t> </a:t>
            </a:r>
            <a:r>
              <a:rPr lang="nl-NL" sz="2000" dirty="0" err="1">
                <a:solidFill>
                  <a:srgbClr val="002060"/>
                </a:solidFill>
              </a:rPr>
              <a:t>Nationaux</a:t>
            </a:r>
            <a:r>
              <a:rPr lang="nl-NL" sz="2000" dirty="0">
                <a:solidFill>
                  <a:srgbClr val="002060"/>
                </a:solidFill>
              </a:rPr>
              <a:t> </a:t>
            </a:r>
          </a:p>
          <a:p>
            <a:pPr marL="0" indent="0">
              <a:buNone/>
            </a:pPr>
            <a:r>
              <a:rPr lang="nl-NL" sz="2000" dirty="0">
                <a:solidFill>
                  <a:srgbClr val="002060"/>
                </a:solidFill>
              </a:rPr>
              <a:t>c) Société Nationale des </a:t>
            </a:r>
            <a:r>
              <a:rPr lang="nl-NL" sz="2000" dirty="0" err="1">
                <a:solidFill>
                  <a:srgbClr val="002060"/>
                </a:solidFill>
              </a:rPr>
              <a:t>Chemins</a:t>
            </a:r>
            <a:r>
              <a:rPr lang="nl-NL" sz="2000" dirty="0">
                <a:solidFill>
                  <a:srgbClr val="002060"/>
                </a:solidFill>
              </a:rPr>
              <a:t> de </a:t>
            </a:r>
            <a:r>
              <a:rPr lang="nl-NL" sz="2000" dirty="0" err="1">
                <a:solidFill>
                  <a:srgbClr val="002060"/>
                </a:solidFill>
              </a:rPr>
              <a:t>fer</a:t>
            </a:r>
            <a:r>
              <a:rPr lang="nl-NL" sz="2000" dirty="0">
                <a:solidFill>
                  <a:srgbClr val="002060"/>
                </a:solidFill>
              </a:rPr>
              <a:t> Français</a:t>
            </a:r>
          </a:p>
          <a:p>
            <a:pPr marL="0" indent="0">
              <a:buNone/>
            </a:pPr>
            <a:endParaRPr lang="nl-NL" dirty="0"/>
          </a:p>
        </p:txBody>
      </p:sp>
      <p:pic>
        <p:nvPicPr>
          <p:cNvPr id="9" name="Afbeelding 8">
            <a:extLst>
              <a:ext uri="{FF2B5EF4-FFF2-40B4-BE49-F238E27FC236}">
                <a16:creationId xmlns:a16="http://schemas.microsoft.com/office/drawing/2014/main" id="{06DD48B6-DE71-416A-BD88-E9B28291D1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10" name="Afbeelding 9">
            <a:extLst>
              <a:ext uri="{FF2B5EF4-FFF2-40B4-BE49-F238E27FC236}">
                <a16:creationId xmlns:a16="http://schemas.microsoft.com/office/drawing/2014/main" id="{01E9CCB2-B2DA-40AE-A817-659FD54CB3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420" y="5656998"/>
            <a:ext cx="1081731" cy="1076274"/>
          </a:xfrm>
          <a:prstGeom prst="rect">
            <a:avLst/>
          </a:prstGeom>
        </p:spPr>
      </p:pic>
    </p:spTree>
    <p:extLst>
      <p:ext uri="{BB962C8B-B14F-4D97-AF65-F5344CB8AC3E}">
        <p14:creationId xmlns:p14="http://schemas.microsoft.com/office/powerpoint/2010/main" val="1158789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14352" name="Rectangle 82">
            <a:extLst>
              <a:ext uri="{FF2B5EF4-FFF2-40B4-BE49-F238E27FC236}">
                <a16:creationId xmlns:a16="http://schemas.microsoft.com/office/drawing/2014/main" id="{6A027DD1-A31E-4BED-83B8-ED31F386F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353" name="Rectangle 84">
            <a:extLst>
              <a:ext uri="{FF2B5EF4-FFF2-40B4-BE49-F238E27FC236}">
                <a16:creationId xmlns:a16="http://schemas.microsoft.com/office/drawing/2014/main" id="{961C2FB6-1414-4D9D-BE7A-1FF2A7AAEC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4151" cy="5334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7044582-A7C9-4287-A38D-3855AC9A1518}"/>
              </a:ext>
            </a:extLst>
          </p:cNvPr>
          <p:cNvSpPr>
            <a:spLocks noGrp="1"/>
          </p:cNvSpPr>
          <p:nvPr>
            <p:ph type="title"/>
          </p:nvPr>
        </p:nvSpPr>
        <p:spPr>
          <a:xfrm>
            <a:off x="401064" y="748331"/>
            <a:ext cx="5256983" cy="940192"/>
          </a:xfrm>
        </p:spPr>
        <p:txBody>
          <a:bodyPr>
            <a:normAutofit/>
          </a:bodyPr>
          <a:lstStyle/>
          <a:p>
            <a:r>
              <a:rPr lang="nl-NL" sz="3200" dirty="0" err="1">
                <a:solidFill>
                  <a:srgbClr val="FF0000"/>
                </a:solidFill>
              </a:rPr>
              <a:t>quatrième</a:t>
            </a:r>
            <a:r>
              <a:rPr lang="nl-NL" sz="3200" dirty="0">
                <a:solidFill>
                  <a:srgbClr val="FF0000"/>
                </a:solidFill>
              </a:rPr>
              <a:t> question </a:t>
            </a:r>
          </a:p>
        </p:txBody>
      </p:sp>
      <p:pic>
        <p:nvPicPr>
          <p:cNvPr id="14343" name="Picture 7" descr="Hernani (drama) - Wikipedia">
            <a:extLst>
              <a:ext uri="{FF2B5EF4-FFF2-40B4-BE49-F238E27FC236}">
                <a16:creationId xmlns:a16="http://schemas.microsoft.com/office/drawing/2014/main" id="{8A35340A-DBB2-49A4-8578-4BD0ECBEFE1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000" r="1" b="1"/>
          <a:stretch/>
        </p:blipFill>
        <p:spPr bwMode="auto">
          <a:xfrm>
            <a:off x="8474248" y="866397"/>
            <a:ext cx="3388195" cy="3388195"/>
          </a:xfrm>
          <a:custGeom>
            <a:avLst/>
            <a:gdLst/>
            <a:ahLst/>
            <a:cxnLst/>
            <a:rect l="l" t="t" r="r" b="b"/>
            <a:pathLst>
              <a:path w="3871808" h="3871808">
                <a:moveTo>
                  <a:pt x="1935904" y="0"/>
                </a:moveTo>
                <a:cubicBezTo>
                  <a:pt x="3005074" y="0"/>
                  <a:pt x="3871808" y="866734"/>
                  <a:pt x="3871808" y="1935904"/>
                </a:cubicBezTo>
                <a:cubicBezTo>
                  <a:pt x="3871808" y="3005074"/>
                  <a:pt x="3005074" y="3871808"/>
                  <a:pt x="1935904" y="3871808"/>
                </a:cubicBezTo>
                <a:cubicBezTo>
                  <a:pt x="866734" y="3871808"/>
                  <a:pt x="0" y="3005074"/>
                  <a:pt x="0" y="1935904"/>
                </a:cubicBezTo>
                <a:cubicBezTo>
                  <a:pt x="0" y="866734"/>
                  <a:pt x="866734" y="0"/>
                  <a:pt x="1935904" y="0"/>
                </a:cubicBezTo>
                <a:close/>
              </a:path>
            </a:pathLst>
          </a:custGeom>
          <a:noFill/>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185FAA99-142A-4FE2-8629-BB66A6836940}"/>
              </a:ext>
            </a:extLst>
          </p:cNvPr>
          <p:cNvSpPr txBox="1"/>
          <p:nvPr/>
        </p:nvSpPr>
        <p:spPr>
          <a:xfrm>
            <a:off x="401064" y="1840145"/>
            <a:ext cx="5379197" cy="461665"/>
          </a:xfrm>
          <a:prstGeom prst="rect">
            <a:avLst/>
          </a:prstGeom>
          <a:noFill/>
        </p:spPr>
        <p:txBody>
          <a:bodyPr wrap="square" rtlCol="0">
            <a:spAutoFit/>
          </a:bodyPr>
          <a:lstStyle/>
          <a:p>
            <a:r>
              <a:rPr lang="nl-NL" sz="2400" b="1" dirty="0">
                <a:solidFill>
                  <a:srgbClr val="002060"/>
                </a:solidFill>
              </a:rPr>
              <a:t>“La Bataille </a:t>
            </a:r>
            <a:r>
              <a:rPr lang="nl-NL" sz="2400" b="1" dirty="0" err="1">
                <a:solidFill>
                  <a:srgbClr val="002060"/>
                </a:solidFill>
              </a:rPr>
              <a:t>d’Hernani</a:t>
            </a:r>
            <a:r>
              <a:rPr lang="nl-NL" sz="2400" b="1" dirty="0">
                <a:solidFill>
                  <a:srgbClr val="002060"/>
                </a:solidFill>
              </a:rPr>
              <a:t>” </a:t>
            </a:r>
            <a:r>
              <a:rPr lang="nl-NL" sz="2400" b="1" dirty="0" err="1">
                <a:solidFill>
                  <a:srgbClr val="002060"/>
                </a:solidFill>
              </a:rPr>
              <a:t>était</a:t>
            </a:r>
            <a:r>
              <a:rPr lang="nl-NL" sz="2400" b="1" dirty="0">
                <a:solidFill>
                  <a:srgbClr val="002060"/>
                </a:solidFill>
              </a:rPr>
              <a:t>….</a:t>
            </a:r>
          </a:p>
        </p:txBody>
      </p:sp>
      <p:sp>
        <p:nvSpPr>
          <p:cNvPr id="5" name="Tijdelijke aanduiding voor inhoud 4">
            <a:extLst>
              <a:ext uri="{FF2B5EF4-FFF2-40B4-BE49-F238E27FC236}">
                <a16:creationId xmlns:a16="http://schemas.microsoft.com/office/drawing/2014/main" id="{4B2C61CC-B422-4B79-B95A-D9F786D92B40}"/>
              </a:ext>
            </a:extLst>
          </p:cNvPr>
          <p:cNvSpPr>
            <a:spLocks noGrp="1"/>
          </p:cNvSpPr>
          <p:nvPr>
            <p:ph idx="1"/>
          </p:nvPr>
        </p:nvSpPr>
        <p:spPr>
          <a:xfrm>
            <a:off x="386579" y="2791496"/>
            <a:ext cx="8310490" cy="3512215"/>
          </a:xfrm>
        </p:spPr>
        <p:txBody>
          <a:bodyPr>
            <a:normAutofit fontScale="92500"/>
          </a:bodyPr>
          <a:lstStyle/>
          <a:p>
            <a:pPr marL="0" indent="0">
              <a:buNone/>
            </a:pPr>
            <a:r>
              <a:rPr lang="nl-NL" sz="2000" dirty="0">
                <a:solidFill>
                  <a:srgbClr val="002060"/>
                </a:solidFill>
              </a:rPr>
              <a:t>a.) </a:t>
            </a:r>
            <a:r>
              <a:rPr lang="nl-NL" sz="2000" b="0" i="0" dirty="0" err="1">
                <a:solidFill>
                  <a:srgbClr val="002060"/>
                </a:solidFill>
              </a:rPr>
              <a:t>Un</a:t>
            </a:r>
            <a:r>
              <a:rPr lang="nl-NL" sz="2000" b="0" i="0" dirty="0">
                <a:solidFill>
                  <a:srgbClr val="002060"/>
                </a:solidFill>
              </a:rPr>
              <a:t> duel, </a:t>
            </a:r>
            <a:r>
              <a:rPr lang="nl-NL" sz="2000" b="0" i="0" dirty="0" err="1">
                <a:solidFill>
                  <a:srgbClr val="002060"/>
                </a:solidFill>
              </a:rPr>
              <a:t>également</a:t>
            </a:r>
            <a:r>
              <a:rPr lang="nl-NL" sz="2000" b="0" i="0" dirty="0">
                <a:solidFill>
                  <a:srgbClr val="002060"/>
                </a:solidFill>
              </a:rPr>
              <a:t> </a:t>
            </a:r>
            <a:r>
              <a:rPr lang="nl-NL" sz="2000" b="0" i="0" dirty="0" err="1">
                <a:solidFill>
                  <a:srgbClr val="002060"/>
                </a:solidFill>
              </a:rPr>
              <a:t>appelé</a:t>
            </a:r>
            <a:r>
              <a:rPr lang="nl-NL" sz="2000" b="0" i="0" dirty="0">
                <a:solidFill>
                  <a:srgbClr val="002060"/>
                </a:solidFill>
              </a:rPr>
              <a:t> </a:t>
            </a:r>
            <a:r>
              <a:rPr lang="nl-NL" sz="2000" b="0" i="0" dirty="0" err="1">
                <a:solidFill>
                  <a:srgbClr val="002060"/>
                </a:solidFill>
              </a:rPr>
              <a:t>le</a:t>
            </a:r>
            <a:r>
              <a:rPr lang="nl-NL" sz="2000" b="0" i="0" dirty="0">
                <a:solidFill>
                  <a:srgbClr val="002060"/>
                </a:solidFill>
              </a:rPr>
              <a:t> Duel des </a:t>
            </a:r>
            <a:r>
              <a:rPr lang="nl-NL" sz="2000" b="0" i="0" dirty="0" err="1">
                <a:solidFill>
                  <a:srgbClr val="002060"/>
                </a:solidFill>
              </a:rPr>
              <a:t>Mignons</a:t>
            </a:r>
            <a:r>
              <a:rPr lang="nl-NL" sz="2000" b="0" i="0" dirty="0">
                <a:solidFill>
                  <a:srgbClr val="002060"/>
                </a:solidFill>
              </a:rPr>
              <a:t>, </a:t>
            </a:r>
            <a:r>
              <a:rPr lang="nl-NL" sz="2000" b="0" i="0" dirty="0" err="1">
                <a:solidFill>
                  <a:srgbClr val="002060"/>
                </a:solidFill>
              </a:rPr>
              <a:t>entre</a:t>
            </a:r>
            <a:r>
              <a:rPr lang="nl-NL" sz="2000" b="0" i="0" dirty="0">
                <a:solidFill>
                  <a:srgbClr val="002060"/>
                </a:solidFill>
              </a:rPr>
              <a:t> </a:t>
            </a:r>
            <a:r>
              <a:rPr lang="nl-NL" sz="2000" b="0" i="0" dirty="0" err="1">
                <a:solidFill>
                  <a:srgbClr val="002060"/>
                </a:solidFill>
              </a:rPr>
              <a:t>six</a:t>
            </a:r>
            <a:r>
              <a:rPr lang="nl-NL" sz="2000" b="0" i="0" dirty="0">
                <a:solidFill>
                  <a:srgbClr val="002060"/>
                </a:solidFill>
              </a:rPr>
              <a:t> </a:t>
            </a:r>
            <a:r>
              <a:rPr lang="nl-NL" sz="2000" b="0" i="0" dirty="0" err="1">
                <a:solidFill>
                  <a:srgbClr val="002060"/>
                </a:solidFill>
              </a:rPr>
              <a:t>adversaires</a:t>
            </a:r>
            <a:r>
              <a:rPr lang="nl-NL" sz="2000" b="0" i="0" dirty="0">
                <a:solidFill>
                  <a:srgbClr val="002060"/>
                </a:solidFill>
              </a:rPr>
              <a:t> </a:t>
            </a:r>
            <a:r>
              <a:rPr lang="nl-NL" sz="2000" b="0" i="0" dirty="0" err="1">
                <a:solidFill>
                  <a:srgbClr val="002060"/>
                </a:solidFill>
              </a:rPr>
              <a:t>respectables</a:t>
            </a:r>
            <a:r>
              <a:rPr lang="nl-NL" sz="2000" b="0" i="0" dirty="0">
                <a:solidFill>
                  <a:srgbClr val="002060"/>
                </a:solidFill>
              </a:rPr>
              <a:t> de Henri III (</a:t>
            </a:r>
            <a:r>
              <a:rPr lang="nl-NL" sz="2000" b="0" i="0" dirty="0" err="1">
                <a:solidFill>
                  <a:srgbClr val="002060"/>
                </a:solidFill>
              </a:rPr>
              <a:t>surnommé</a:t>
            </a:r>
            <a:r>
              <a:rPr lang="nl-NL" sz="2000" b="0" i="0" dirty="0">
                <a:solidFill>
                  <a:srgbClr val="002060"/>
                </a:solidFill>
              </a:rPr>
              <a:t> </a:t>
            </a:r>
            <a:r>
              <a:rPr lang="nl-NL" sz="2000" b="0" i="0" dirty="0" err="1">
                <a:solidFill>
                  <a:srgbClr val="002060"/>
                </a:solidFill>
              </a:rPr>
              <a:t>Hernani</a:t>
            </a:r>
            <a:r>
              <a:rPr lang="nl-NL" sz="2000" b="0" i="0" dirty="0">
                <a:solidFill>
                  <a:srgbClr val="002060"/>
                </a:solidFill>
              </a:rPr>
              <a:t>) en 1578. </a:t>
            </a:r>
          </a:p>
          <a:p>
            <a:pPr marL="0" indent="0">
              <a:buNone/>
            </a:pPr>
            <a:r>
              <a:rPr lang="nl-NL" sz="2000" dirty="0">
                <a:solidFill>
                  <a:srgbClr val="002060"/>
                </a:solidFill>
              </a:rPr>
              <a:t>b.) </a:t>
            </a:r>
            <a:r>
              <a:rPr lang="nl-NL" sz="2000" b="0" i="0" dirty="0" err="1">
                <a:solidFill>
                  <a:srgbClr val="002060"/>
                </a:solidFill>
              </a:rPr>
              <a:t>Une</a:t>
            </a:r>
            <a:r>
              <a:rPr lang="nl-NL" sz="2000" b="0" i="0" dirty="0">
                <a:solidFill>
                  <a:srgbClr val="002060"/>
                </a:solidFill>
              </a:rPr>
              <a:t> révolte </a:t>
            </a:r>
            <a:r>
              <a:rPr lang="nl-NL" sz="2000" b="0" i="0" dirty="0" err="1">
                <a:solidFill>
                  <a:srgbClr val="002060"/>
                </a:solidFill>
              </a:rPr>
              <a:t>parisienne</a:t>
            </a:r>
            <a:r>
              <a:rPr lang="nl-NL" sz="2000" b="0" i="0" dirty="0">
                <a:solidFill>
                  <a:srgbClr val="002060"/>
                </a:solidFill>
              </a:rPr>
              <a:t> </a:t>
            </a:r>
            <a:r>
              <a:rPr lang="nl-NL" sz="2000" b="0" i="0" dirty="0" err="1">
                <a:solidFill>
                  <a:srgbClr val="002060"/>
                </a:solidFill>
              </a:rPr>
              <a:t>qui</a:t>
            </a:r>
            <a:r>
              <a:rPr lang="nl-NL" sz="2000" b="0" i="0" dirty="0">
                <a:solidFill>
                  <a:srgbClr val="002060"/>
                </a:solidFill>
              </a:rPr>
              <a:t> </a:t>
            </a:r>
            <a:r>
              <a:rPr lang="nl-NL" sz="2000" b="0" i="0" dirty="0" err="1">
                <a:solidFill>
                  <a:srgbClr val="002060"/>
                </a:solidFill>
              </a:rPr>
              <a:t>est</a:t>
            </a:r>
            <a:r>
              <a:rPr lang="nl-NL" sz="2000" b="0" i="0" dirty="0">
                <a:solidFill>
                  <a:srgbClr val="002060"/>
                </a:solidFill>
              </a:rPr>
              <a:t> née en juin 1848, sous la </a:t>
            </a:r>
            <a:r>
              <a:rPr lang="nl-NL" sz="2000" b="0" i="0" dirty="0" err="1">
                <a:solidFill>
                  <a:srgbClr val="002060"/>
                </a:solidFill>
              </a:rPr>
              <a:t>direction</a:t>
            </a:r>
            <a:r>
              <a:rPr lang="nl-NL" sz="2000" b="0" i="0" dirty="0">
                <a:solidFill>
                  <a:srgbClr val="002060"/>
                </a:solidFill>
              </a:rPr>
              <a:t> de Charles </a:t>
            </a:r>
            <a:r>
              <a:rPr lang="nl-NL" sz="2000" b="0" i="0" dirty="0" err="1">
                <a:solidFill>
                  <a:srgbClr val="002060"/>
                </a:solidFill>
              </a:rPr>
              <a:t>Hernani</a:t>
            </a:r>
            <a:r>
              <a:rPr lang="nl-NL" sz="2000" b="0" i="0" dirty="0">
                <a:solidFill>
                  <a:srgbClr val="002060"/>
                </a:solidFill>
              </a:rPr>
              <a:t>, dans </a:t>
            </a:r>
            <a:r>
              <a:rPr lang="nl-NL" sz="2000" b="0" i="0" dirty="0" err="1">
                <a:solidFill>
                  <a:srgbClr val="002060"/>
                </a:solidFill>
              </a:rPr>
              <a:t>le</a:t>
            </a:r>
            <a:r>
              <a:rPr lang="nl-NL" sz="2000" b="0" i="0" dirty="0">
                <a:solidFill>
                  <a:srgbClr val="002060"/>
                </a:solidFill>
              </a:rPr>
              <a:t> but </a:t>
            </a:r>
            <a:r>
              <a:rPr lang="nl-NL" sz="2000" b="0" i="0" dirty="0" err="1">
                <a:solidFill>
                  <a:srgbClr val="002060"/>
                </a:solidFill>
              </a:rPr>
              <a:t>d’exiger</a:t>
            </a:r>
            <a:r>
              <a:rPr lang="nl-NL" sz="2000" b="0" i="0" dirty="0">
                <a:solidFill>
                  <a:srgbClr val="002060"/>
                </a:solidFill>
              </a:rPr>
              <a:t> </a:t>
            </a:r>
            <a:r>
              <a:rPr lang="nl-NL" sz="2000" b="0" i="0" dirty="0" err="1">
                <a:solidFill>
                  <a:srgbClr val="002060"/>
                </a:solidFill>
              </a:rPr>
              <a:t>une</a:t>
            </a:r>
            <a:r>
              <a:rPr lang="nl-NL" sz="2000" b="0" i="0" dirty="0">
                <a:solidFill>
                  <a:srgbClr val="002060"/>
                </a:solidFill>
              </a:rPr>
              <a:t> </a:t>
            </a:r>
            <a:r>
              <a:rPr lang="nl-NL" sz="2000" b="0" i="0" dirty="0" err="1">
                <a:solidFill>
                  <a:srgbClr val="002060"/>
                </a:solidFill>
              </a:rPr>
              <a:t>république</a:t>
            </a:r>
            <a:r>
              <a:rPr lang="nl-NL" sz="2000" b="0" i="0" dirty="0">
                <a:solidFill>
                  <a:srgbClr val="002060"/>
                </a:solidFill>
              </a:rPr>
              <a:t> </a:t>
            </a:r>
            <a:r>
              <a:rPr lang="nl-NL" sz="2000" b="0" i="0" dirty="0" err="1">
                <a:solidFill>
                  <a:srgbClr val="002060"/>
                </a:solidFill>
              </a:rPr>
              <a:t>démocratique</a:t>
            </a:r>
            <a:r>
              <a:rPr lang="nl-NL" sz="2000" b="0" i="0" dirty="0">
                <a:solidFill>
                  <a:srgbClr val="002060"/>
                </a:solidFill>
              </a:rPr>
              <a:t> et sociale.</a:t>
            </a:r>
          </a:p>
          <a:p>
            <a:pPr marL="0" indent="0">
              <a:buNone/>
            </a:pPr>
            <a:r>
              <a:rPr lang="nl-NL" sz="2000" dirty="0">
                <a:solidFill>
                  <a:srgbClr val="002060"/>
                </a:solidFill>
              </a:rPr>
              <a:t>c.) </a:t>
            </a:r>
            <a:r>
              <a:rPr lang="nl-NL" sz="2000" b="0" i="0" dirty="0" err="1">
                <a:solidFill>
                  <a:srgbClr val="002060"/>
                </a:solidFill>
              </a:rPr>
              <a:t>Une</a:t>
            </a:r>
            <a:r>
              <a:rPr lang="nl-NL" sz="2000" b="0" i="0" dirty="0">
                <a:solidFill>
                  <a:srgbClr val="002060"/>
                </a:solidFill>
              </a:rPr>
              <a:t> </a:t>
            </a:r>
            <a:r>
              <a:rPr lang="nl-NL" sz="2000" b="0" i="0" dirty="0" err="1">
                <a:solidFill>
                  <a:srgbClr val="002060"/>
                </a:solidFill>
              </a:rPr>
              <a:t>lutte</a:t>
            </a:r>
            <a:r>
              <a:rPr lang="nl-NL" sz="2000" b="0" i="0" dirty="0">
                <a:solidFill>
                  <a:srgbClr val="002060"/>
                </a:solidFill>
              </a:rPr>
              <a:t> </a:t>
            </a:r>
            <a:r>
              <a:rPr lang="nl-NL" sz="2000" b="0" i="0" dirty="0" err="1">
                <a:solidFill>
                  <a:srgbClr val="002060"/>
                </a:solidFill>
              </a:rPr>
              <a:t>qui</a:t>
            </a:r>
            <a:r>
              <a:rPr lang="nl-NL" sz="2000" b="0" i="0" dirty="0">
                <a:solidFill>
                  <a:srgbClr val="002060"/>
                </a:solidFill>
              </a:rPr>
              <a:t> </a:t>
            </a:r>
            <a:r>
              <a:rPr lang="nl-NL" sz="2000" b="0" i="0" dirty="0" err="1">
                <a:solidFill>
                  <a:srgbClr val="002060"/>
                </a:solidFill>
              </a:rPr>
              <a:t>s’est</a:t>
            </a:r>
            <a:r>
              <a:rPr lang="nl-NL" sz="2000" b="0" i="0" dirty="0">
                <a:solidFill>
                  <a:srgbClr val="002060"/>
                </a:solidFill>
              </a:rPr>
              <a:t> </a:t>
            </a:r>
            <a:r>
              <a:rPr lang="nl-NL" sz="2000" b="0" i="0" dirty="0" err="1">
                <a:solidFill>
                  <a:srgbClr val="002060"/>
                </a:solidFill>
              </a:rPr>
              <a:t>formée</a:t>
            </a:r>
            <a:r>
              <a:rPr lang="nl-NL" sz="2000" b="0" i="0" dirty="0">
                <a:solidFill>
                  <a:srgbClr val="002060"/>
                </a:solidFill>
              </a:rPr>
              <a:t> </a:t>
            </a:r>
            <a:r>
              <a:rPr lang="nl-NL" sz="2000" b="0" i="0" dirty="0" err="1">
                <a:solidFill>
                  <a:srgbClr val="002060"/>
                </a:solidFill>
              </a:rPr>
              <a:t>entre</a:t>
            </a:r>
            <a:r>
              <a:rPr lang="nl-NL" sz="2000" b="0" i="0" dirty="0">
                <a:solidFill>
                  <a:srgbClr val="002060"/>
                </a:solidFill>
              </a:rPr>
              <a:t> les </a:t>
            </a:r>
            <a:r>
              <a:rPr lang="nl-NL" sz="2000" b="0" i="0" dirty="0" err="1">
                <a:solidFill>
                  <a:srgbClr val="002060"/>
                </a:solidFill>
              </a:rPr>
              <a:t>partisans</a:t>
            </a:r>
            <a:r>
              <a:rPr lang="nl-NL" sz="2000" b="0" i="0" dirty="0">
                <a:solidFill>
                  <a:srgbClr val="002060"/>
                </a:solidFill>
              </a:rPr>
              <a:t> du Classicisme et les </a:t>
            </a:r>
            <a:r>
              <a:rPr lang="nl-NL" sz="2000" b="0" i="0" dirty="0" err="1">
                <a:solidFill>
                  <a:srgbClr val="002060"/>
                </a:solidFill>
              </a:rPr>
              <a:t>partisans</a:t>
            </a:r>
            <a:r>
              <a:rPr lang="nl-NL" sz="2000" b="0" i="0" dirty="0">
                <a:solidFill>
                  <a:srgbClr val="002060"/>
                </a:solidFill>
              </a:rPr>
              <a:t> du Romantisme, suite à la </a:t>
            </a:r>
            <a:r>
              <a:rPr lang="nl-NL" sz="2000" b="0" i="0" dirty="0" err="1">
                <a:solidFill>
                  <a:srgbClr val="002060"/>
                </a:solidFill>
              </a:rPr>
              <a:t>pièce</a:t>
            </a:r>
            <a:r>
              <a:rPr lang="nl-NL" sz="2000" b="0" i="0" dirty="0">
                <a:solidFill>
                  <a:srgbClr val="002060"/>
                </a:solidFill>
              </a:rPr>
              <a:t> de </a:t>
            </a:r>
            <a:r>
              <a:rPr lang="nl-NL" sz="2000" b="0" i="0" dirty="0" err="1">
                <a:solidFill>
                  <a:srgbClr val="002060"/>
                </a:solidFill>
              </a:rPr>
              <a:t>théâtre</a:t>
            </a:r>
            <a:r>
              <a:rPr lang="nl-NL" sz="2000" b="0" i="0" dirty="0">
                <a:solidFill>
                  <a:srgbClr val="002060"/>
                </a:solidFill>
              </a:rPr>
              <a:t> de Victor Hugo en 1830. </a:t>
            </a:r>
          </a:p>
          <a:p>
            <a:pPr marL="0" indent="0">
              <a:buNone/>
            </a:pPr>
            <a:r>
              <a:rPr lang="nl-NL" sz="2000" dirty="0">
                <a:solidFill>
                  <a:srgbClr val="002060"/>
                </a:solidFill>
              </a:rPr>
              <a:t>d.) </a:t>
            </a:r>
            <a:r>
              <a:rPr lang="nl-NL" sz="2000" b="0" i="0" dirty="0" err="1">
                <a:solidFill>
                  <a:srgbClr val="002060"/>
                </a:solidFill>
              </a:rPr>
              <a:t>Une</a:t>
            </a:r>
            <a:r>
              <a:rPr lang="nl-NL" sz="2000" b="0" i="0" dirty="0">
                <a:solidFill>
                  <a:srgbClr val="002060"/>
                </a:solidFill>
              </a:rPr>
              <a:t> </a:t>
            </a:r>
            <a:r>
              <a:rPr lang="nl-NL" sz="2000" b="0" i="0" dirty="0" err="1">
                <a:solidFill>
                  <a:srgbClr val="002060"/>
                </a:solidFill>
              </a:rPr>
              <a:t>bataille</a:t>
            </a:r>
            <a:r>
              <a:rPr lang="nl-NL" sz="2000" b="0" i="0" dirty="0">
                <a:solidFill>
                  <a:srgbClr val="002060"/>
                </a:solidFill>
              </a:rPr>
              <a:t> en 1429 </a:t>
            </a:r>
            <a:r>
              <a:rPr lang="nl-NL" sz="2000" b="0" i="0" dirty="0" err="1">
                <a:solidFill>
                  <a:srgbClr val="002060"/>
                </a:solidFill>
              </a:rPr>
              <a:t>près</a:t>
            </a:r>
            <a:r>
              <a:rPr lang="nl-NL" sz="2000" b="0" i="0" dirty="0">
                <a:solidFill>
                  <a:srgbClr val="002060"/>
                </a:solidFill>
              </a:rPr>
              <a:t> du petit </a:t>
            </a:r>
            <a:r>
              <a:rPr lang="nl-NL" sz="2000" b="0" i="0" dirty="0" err="1">
                <a:solidFill>
                  <a:srgbClr val="002060"/>
                </a:solidFill>
              </a:rPr>
              <a:t>village</a:t>
            </a:r>
            <a:r>
              <a:rPr lang="nl-NL" sz="2000" b="0" i="0" dirty="0">
                <a:solidFill>
                  <a:srgbClr val="002060"/>
                </a:solidFill>
              </a:rPr>
              <a:t> </a:t>
            </a:r>
            <a:r>
              <a:rPr lang="nl-NL" sz="2000" b="0" i="0" dirty="0" err="1">
                <a:solidFill>
                  <a:srgbClr val="002060"/>
                </a:solidFill>
              </a:rPr>
              <a:t>Hernani</a:t>
            </a:r>
            <a:r>
              <a:rPr lang="nl-NL" sz="2000" b="0" i="0" dirty="0">
                <a:solidFill>
                  <a:srgbClr val="002060"/>
                </a:solidFill>
              </a:rPr>
              <a:t>, pendant la </a:t>
            </a:r>
            <a:r>
              <a:rPr lang="nl-NL" sz="2000" b="0" i="0" dirty="0" err="1">
                <a:solidFill>
                  <a:srgbClr val="002060"/>
                </a:solidFill>
              </a:rPr>
              <a:t>Guerre</a:t>
            </a:r>
            <a:r>
              <a:rPr lang="nl-NL" sz="2000" b="0" i="0" dirty="0">
                <a:solidFill>
                  <a:srgbClr val="002060"/>
                </a:solidFill>
              </a:rPr>
              <a:t> de Cent Ans.</a:t>
            </a:r>
            <a:endParaRPr lang="en-US" sz="2000" dirty="0">
              <a:solidFill>
                <a:srgbClr val="002060"/>
              </a:solidFill>
            </a:endParaRPr>
          </a:p>
          <a:p>
            <a:pPr marL="0" indent="0">
              <a:buNone/>
            </a:pPr>
            <a:endParaRPr lang="nl-NL" dirty="0"/>
          </a:p>
        </p:txBody>
      </p:sp>
      <p:pic>
        <p:nvPicPr>
          <p:cNvPr id="14" name="Afbeelding 13">
            <a:extLst>
              <a:ext uri="{FF2B5EF4-FFF2-40B4-BE49-F238E27FC236}">
                <a16:creationId xmlns:a16="http://schemas.microsoft.com/office/drawing/2014/main" id="{7C486D10-A468-474E-8BCB-71FAC2E82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16" name="Afbeelding 15">
            <a:extLst>
              <a:ext uri="{FF2B5EF4-FFF2-40B4-BE49-F238E27FC236}">
                <a16:creationId xmlns:a16="http://schemas.microsoft.com/office/drawing/2014/main" id="{72E911EB-46A7-4C9A-907C-3B12C0037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420" y="5656998"/>
            <a:ext cx="1081731" cy="1076274"/>
          </a:xfrm>
          <a:prstGeom prst="rect">
            <a:avLst/>
          </a:prstGeom>
        </p:spPr>
      </p:pic>
    </p:spTree>
    <p:extLst>
      <p:ext uri="{BB962C8B-B14F-4D97-AF65-F5344CB8AC3E}">
        <p14:creationId xmlns:p14="http://schemas.microsoft.com/office/powerpoint/2010/main" val="174756768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descr="les petites robes noires,New daily offers,rudrakshalliancedevelopers.com">
            <a:extLst>
              <a:ext uri="{FF2B5EF4-FFF2-40B4-BE49-F238E27FC236}">
                <a16:creationId xmlns:a16="http://schemas.microsoft.com/office/drawing/2014/main" id="{8D986BBD-970D-4EF3-A2EA-90759B81520C}"/>
              </a:ext>
            </a:extLst>
          </p:cNvPr>
          <p:cNvPicPr>
            <a:picLocks noChangeAspect="1" noChangeArrowheads="1"/>
          </p:cNvPicPr>
          <p:nvPr/>
        </p:nvPicPr>
        <p:blipFill rotWithShape="1">
          <a:blip r:embed="rId2" cstate="print">
            <a:alphaModFix amt="50000"/>
            <a:extLst>
              <a:ext uri="{28A0092B-C50C-407E-A947-70E740481C1C}">
                <a14:useLocalDpi xmlns:a14="http://schemas.microsoft.com/office/drawing/2010/main" val="0"/>
              </a:ext>
            </a:extLst>
          </a:blip>
          <a:srcRect t="910" r="1" b="4591"/>
          <a:stretch/>
        </p:blipFill>
        <p:spPr bwMode="auto">
          <a:xfrm>
            <a:off x="21" y="0"/>
            <a:ext cx="6095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AB80533-298C-4755-88B7-2FF10C29A7FD}"/>
              </a:ext>
            </a:extLst>
          </p:cNvPr>
          <p:cNvSpPr>
            <a:spLocks noGrp="1"/>
          </p:cNvSpPr>
          <p:nvPr>
            <p:ph type="title"/>
          </p:nvPr>
        </p:nvSpPr>
        <p:spPr>
          <a:xfrm>
            <a:off x="6541161" y="1029618"/>
            <a:ext cx="5190979" cy="2504889"/>
          </a:xfrm>
        </p:spPr>
        <p:txBody>
          <a:bodyPr anchor="ctr">
            <a:normAutofit/>
          </a:bodyPr>
          <a:lstStyle/>
          <a:p>
            <a:r>
              <a:rPr lang="nl-NL" sz="3200" dirty="0">
                <a:solidFill>
                  <a:srgbClr val="FF0000"/>
                </a:solidFill>
              </a:rPr>
              <a:t>CINQUIÈME QUESTION</a:t>
            </a:r>
            <a:br>
              <a:rPr lang="nl-NL" sz="2000" dirty="0">
                <a:solidFill>
                  <a:srgbClr val="FFFFFF"/>
                </a:solidFill>
              </a:rPr>
            </a:br>
            <a:br>
              <a:rPr lang="nl-NL" sz="2000" dirty="0">
                <a:solidFill>
                  <a:srgbClr val="FFFFFF"/>
                </a:solidFill>
              </a:rPr>
            </a:br>
            <a:r>
              <a:rPr lang="nl-NL" sz="2000" dirty="0" err="1">
                <a:solidFill>
                  <a:srgbClr val="002060"/>
                </a:solidFill>
              </a:rPr>
              <a:t>Comment</a:t>
            </a:r>
            <a:r>
              <a:rPr lang="nl-NL" sz="2000" dirty="0">
                <a:solidFill>
                  <a:srgbClr val="002060"/>
                </a:solidFill>
              </a:rPr>
              <a:t> </a:t>
            </a:r>
            <a:r>
              <a:rPr lang="nl-NL" sz="2000" dirty="0" err="1">
                <a:solidFill>
                  <a:srgbClr val="002060"/>
                </a:solidFill>
              </a:rPr>
              <a:t>s’appelle</a:t>
            </a:r>
            <a:r>
              <a:rPr lang="nl-NL" sz="2000" dirty="0">
                <a:solidFill>
                  <a:srgbClr val="002060"/>
                </a:solidFill>
              </a:rPr>
              <a:t> </a:t>
            </a:r>
            <a:br>
              <a:rPr lang="nl-NL" sz="2000" dirty="0">
                <a:solidFill>
                  <a:srgbClr val="002060"/>
                </a:solidFill>
              </a:rPr>
            </a:br>
            <a:r>
              <a:rPr lang="nl-NL" sz="2000" dirty="0" err="1">
                <a:solidFill>
                  <a:srgbClr val="002060"/>
                </a:solidFill>
              </a:rPr>
              <a:t>le</a:t>
            </a:r>
            <a:r>
              <a:rPr lang="nl-NL" sz="2000" dirty="0">
                <a:solidFill>
                  <a:srgbClr val="002060"/>
                </a:solidFill>
              </a:rPr>
              <a:t> créateur de la </a:t>
            </a:r>
            <a:r>
              <a:rPr lang="nl-NL" sz="2000" dirty="0" err="1">
                <a:solidFill>
                  <a:srgbClr val="002060"/>
                </a:solidFill>
              </a:rPr>
              <a:t>célèbre</a:t>
            </a:r>
            <a:r>
              <a:rPr lang="nl-NL" sz="2000" dirty="0">
                <a:solidFill>
                  <a:srgbClr val="002060"/>
                </a:solidFill>
              </a:rPr>
              <a:t> </a:t>
            </a:r>
            <a:br>
              <a:rPr lang="nl-NL" sz="2000" dirty="0">
                <a:solidFill>
                  <a:srgbClr val="002060"/>
                </a:solidFill>
              </a:rPr>
            </a:br>
            <a:r>
              <a:rPr lang="nl-NL" sz="2000" dirty="0">
                <a:solidFill>
                  <a:srgbClr val="002060"/>
                </a:solidFill>
              </a:rPr>
              <a:t>“robe </a:t>
            </a:r>
            <a:r>
              <a:rPr lang="nl-NL" sz="2000" dirty="0" err="1">
                <a:solidFill>
                  <a:srgbClr val="002060"/>
                </a:solidFill>
              </a:rPr>
              <a:t>noire</a:t>
            </a:r>
            <a:r>
              <a:rPr lang="nl-NL" sz="2000" dirty="0">
                <a:solidFill>
                  <a:srgbClr val="002060"/>
                </a:solidFill>
              </a:rPr>
              <a:t>”? </a:t>
            </a:r>
          </a:p>
        </p:txBody>
      </p:sp>
      <p:sp>
        <p:nvSpPr>
          <p:cNvPr id="3" name="Tijdelijke aanduiding voor inhoud 2">
            <a:extLst>
              <a:ext uri="{FF2B5EF4-FFF2-40B4-BE49-F238E27FC236}">
                <a16:creationId xmlns:a16="http://schemas.microsoft.com/office/drawing/2014/main" id="{C91C5D65-8997-4CD5-8B77-A3173DAE3D31}"/>
              </a:ext>
            </a:extLst>
          </p:cNvPr>
          <p:cNvSpPr>
            <a:spLocks noGrp="1"/>
          </p:cNvSpPr>
          <p:nvPr>
            <p:ph idx="1"/>
          </p:nvPr>
        </p:nvSpPr>
        <p:spPr>
          <a:xfrm>
            <a:off x="6541161" y="3534507"/>
            <a:ext cx="3825025" cy="2504889"/>
          </a:xfrm>
        </p:spPr>
        <p:txBody>
          <a:bodyPr anchor="ctr">
            <a:normAutofit/>
          </a:bodyPr>
          <a:lstStyle/>
          <a:p>
            <a:pPr marL="0" indent="0">
              <a:buNone/>
            </a:pPr>
            <a:r>
              <a:rPr lang="nl-NL" sz="2000" b="1" dirty="0">
                <a:solidFill>
                  <a:srgbClr val="002060"/>
                </a:solidFill>
              </a:rPr>
              <a:t>a.) </a:t>
            </a:r>
            <a:r>
              <a:rPr lang="nl-NL" sz="2000" b="1" dirty="0" err="1">
                <a:solidFill>
                  <a:srgbClr val="002060"/>
                </a:solidFill>
              </a:rPr>
              <a:t>Coco</a:t>
            </a:r>
            <a:r>
              <a:rPr lang="nl-NL" sz="2000" b="1" dirty="0">
                <a:solidFill>
                  <a:srgbClr val="002060"/>
                </a:solidFill>
              </a:rPr>
              <a:t> Chanel</a:t>
            </a:r>
          </a:p>
          <a:p>
            <a:pPr marL="0" indent="0">
              <a:buNone/>
            </a:pPr>
            <a:r>
              <a:rPr lang="nl-NL" sz="2000" b="1" dirty="0">
                <a:solidFill>
                  <a:srgbClr val="002060"/>
                </a:solidFill>
              </a:rPr>
              <a:t>b.) Yves Saint Laurent </a:t>
            </a:r>
          </a:p>
          <a:p>
            <a:pPr marL="0" indent="0">
              <a:buNone/>
            </a:pPr>
            <a:r>
              <a:rPr lang="nl-NL" sz="2000" b="1" dirty="0">
                <a:solidFill>
                  <a:srgbClr val="002060"/>
                </a:solidFill>
              </a:rPr>
              <a:t>c.) Christian Dior </a:t>
            </a:r>
          </a:p>
          <a:p>
            <a:pPr marL="0" indent="0">
              <a:buNone/>
            </a:pPr>
            <a:r>
              <a:rPr lang="nl-NL" sz="2000" b="1" dirty="0">
                <a:solidFill>
                  <a:srgbClr val="002060"/>
                </a:solidFill>
              </a:rPr>
              <a:t>d.) Hubert de </a:t>
            </a:r>
            <a:r>
              <a:rPr lang="nl-NL" sz="2000" b="1" dirty="0" err="1">
                <a:solidFill>
                  <a:srgbClr val="002060"/>
                </a:solidFill>
              </a:rPr>
              <a:t>Givency</a:t>
            </a:r>
            <a:r>
              <a:rPr lang="nl-NL" sz="2000" b="1" dirty="0">
                <a:solidFill>
                  <a:srgbClr val="002060"/>
                </a:solidFill>
              </a:rPr>
              <a:t> </a:t>
            </a:r>
          </a:p>
        </p:txBody>
      </p:sp>
      <p:pic>
        <p:nvPicPr>
          <p:cNvPr id="10" name="Afbeelding 9">
            <a:extLst>
              <a:ext uri="{FF2B5EF4-FFF2-40B4-BE49-F238E27FC236}">
                <a16:creationId xmlns:a16="http://schemas.microsoft.com/office/drawing/2014/main" id="{6AB5C65B-592F-4F87-86F6-4AF5083A7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11" name="Afbeelding 10">
            <a:extLst>
              <a:ext uri="{FF2B5EF4-FFF2-40B4-BE49-F238E27FC236}">
                <a16:creationId xmlns:a16="http://schemas.microsoft.com/office/drawing/2014/main" id="{99096F6A-E42F-4D64-A6F4-E32BF6770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420" y="5656998"/>
            <a:ext cx="1081731" cy="1076274"/>
          </a:xfrm>
          <a:prstGeom prst="rect">
            <a:avLst/>
          </a:prstGeom>
        </p:spPr>
      </p:pic>
    </p:spTree>
    <p:extLst>
      <p:ext uri="{BB962C8B-B14F-4D97-AF65-F5344CB8AC3E}">
        <p14:creationId xmlns:p14="http://schemas.microsoft.com/office/powerpoint/2010/main" val="776416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CF73FC-3B0C-474C-AF02-CF5E8FB28DAC}"/>
              </a:ext>
            </a:extLst>
          </p:cNvPr>
          <p:cNvSpPr>
            <a:spLocks noGrp="1"/>
          </p:cNvSpPr>
          <p:nvPr>
            <p:ph type="title"/>
          </p:nvPr>
        </p:nvSpPr>
        <p:spPr>
          <a:xfrm>
            <a:off x="324465" y="492492"/>
            <a:ext cx="4458549" cy="652795"/>
          </a:xfrm>
        </p:spPr>
        <p:txBody>
          <a:bodyPr>
            <a:normAutofit/>
          </a:bodyPr>
          <a:lstStyle/>
          <a:p>
            <a:pPr>
              <a:lnSpc>
                <a:spcPct val="110000"/>
              </a:lnSpc>
            </a:pPr>
            <a:r>
              <a:rPr lang="nl-NL" sz="3200" dirty="0" err="1">
                <a:solidFill>
                  <a:srgbClr val="FF0000"/>
                </a:solidFill>
              </a:rPr>
              <a:t>Sixième</a:t>
            </a:r>
            <a:r>
              <a:rPr lang="nl-NL" sz="3200" dirty="0">
                <a:solidFill>
                  <a:srgbClr val="FF0000"/>
                </a:solidFill>
              </a:rPr>
              <a:t> question </a:t>
            </a:r>
          </a:p>
        </p:txBody>
      </p:sp>
      <p:sp>
        <p:nvSpPr>
          <p:cNvPr id="3" name="Tijdelijke aanduiding voor inhoud 2">
            <a:extLst>
              <a:ext uri="{FF2B5EF4-FFF2-40B4-BE49-F238E27FC236}">
                <a16:creationId xmlns:a16="http://schemas.microsoft.com/office/drawing/2014/main" id="{087F2377-5D13-4E0A-8E70-A78F65746D27}"/>
              </a:ext>
            </a:extLst>
          </p:cNvPr>
          <p:cNvSpPr>
            <a:spLocks noGrp="1"/>
          </p:cNvSpPr>
          <p:nvPr>
            <p:ph idx="1"/>
          </p:nvPr>
        </p:nvSpPr>
        <p:spPr>
          <a:xfrm>
            <a:off x="324465" y="2620608"/>
            <a:ext cx="6113797" cy="3794941"/>
          </a:xfrm>
        </p:spPr>
        <p:txBody>
          <a:bodyPr>
            <a:normAutofit fontScale="92500" lnSpcReduction="10000"/>
          </a:bodyPr>
          <a:lstStyle/>
          <a:p>
            <a:pPr marL="0" indent="0">
              <a:lnSpc>
                <a:spcPct val="120000"/>
              </a:lnSpc>
              <a:buNone/>
            </a:pPr>
            <a:r>
              <a:rPr lang="nl-NL" dirty="0">
                <a:solidFill>
                  <a:srgbClr val="002060"/>
                </a:solidFill>
              </a:rPr>
              <a:t>A.) </a:t>
            </a:r>
            <a:r>
              <a:rPr lang="fr-FR" b="0" i="0" dirty="0">
                <a:solidFill>
                  <a:srgbClr val="002060"/>
                </a:solidFill>
                <a:effectLst/>
                <a:latin typeface="Arial" panose="020B0604020202020204" pitchFamily="34" charset="0"/>
              </a:rPr>
              <a:t> donner des règles certaines à notre langue et la rendre pure, éloquente et capable de traiter les arts et les sciences, et veiller sur la langue. </a:t>
            </a:r>
          </a:p>
          <a:p>
            <a:pPr marL="0" indent="0">
              <a:lnSpc>
                <a:spcPct val="120000"/>
              </a:lnSpc>
              <a:buNone/>
            </a:pPr>
            <a:endParaRPr lang="fr-FR" b="0" i="0" dirty="0">
              <a:solidFill>
                <a:srgbClr val="002060"/>
              </a:solidFill>
              <a:effectLst/>
              <a:latin typeface="Arial" panose="020B0604020202020204" pitchFamily="34" charset="0"/>
            </a:endParaRPr>
          </a:p>
          <a:p>
            <a:pPr marL="0" indent="0">
              <a:lnSpc>
                <a:spcPct val="120000"/>
              </a:lnSpc>
              <a:buNone/>
            </a:pPr>
            <a:r>
              <a:rPr lang="fr-FR" dirty="0">
                <a:solidFill>
                  <a:srgbClr val="002060"/>
                </a:solidFill>
                <a:latin typeface="Arial" panose="020B0604020202020204" pitchFamily="34" charset="0"/>
              </a:rPr>
              <a:t>B.) de rendre les universités françaises accessibles à des personnes de tout âge, de toute nationalité et de tout milieu social. </a:t>
            </a:r>
          </a:p>
          <a:p>
            <a:pPr marL="0" indent="0">
              <a:lnSpc>
                <a:spcPct val="120000"/>
              </a:lnSpc>
              <a:buNone/>
            </a:pPr>
            <a:endParaRPr lang="fr-FR" dirty="0">
              <a:solidFill>
                <a:srgbClr val="002060"/>
              </a:solidFill>
              <a:latin typeface="Arial" panose="020B0604020202020204" pitchFamily="34" charset="0"/>
            </a:endParaRPr>
          </a:p>
          <a:p>
            <a:pPr marL="0" indent="0">
              <a:lnSpc>
                <a:spcPct val="120000"/>
              </a:lnSpc>
              <a:buNone/>
            </a:pPr>
            <a:r>
              <a:rPr lang="fr-FR" dirty="0">
                <a:solidFill>
                  <a:srgbClr val="002060"/>
                </a:solidFill>
                <a:latin typeface="Arial" panose="020B0604020202020204" pitchFamily="34" charset="0"/>
              </a:rPr>
              <a:t>C.) vérifier l’exactitude dans l’emploi de la grammaire française dans la communication quotidienne, telle que dans les journaux et les documents officiels. </a:t>
            </a:r>
            <a:endParaRPr lang="nl-NL" dirty="0">
              <a:solidFill>
                <a:srgbClr val="002060"/>
              </a:solidFill>
            </a:endParaRPr>
          </a:p>
        </p:txBody>
      </p:sp>
      <p:pic>
        <p:nvPicPr>
          <p:cNvPr id="1028" name="Picture 4" descr="Institut de France - Accueil">
            <a:extLst>
              <a:ext uri="{FF2B5EF4-FFF2-40B4-BE49-F238E27FC236}">
                <a16:creationId xmlns:a16="http://schemas.microsoft.com/office/drawing/2014/main" id="{B8ADDF9D-C084-48A2-8F0E-DE8EA25416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431" r="2" b="6820"/>
          <a:stretch/>
        </p:blipFill>
        <p:spPr bwMode="auto">
          <a:xfrm>
            <a:off x="6639965" y="1114197"/>
            <a:ext cx="4629606" cy="4629606"/>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a:noFill/>
          <a:extLst>
            <a:ext uri="{909E8E84-426E-40DD-AFC4-6F175D3DCCD1}">
              <a14:hiddenFill xmlns:a14="http://schemas.microsoft.com/office/drawing/2010/main">
                <a:solidFill>
                  <a:srgbClr val="FFFFFF"/>
                </a:solidFill>
              </a14:hiddenFill>
            </a:ext>
          </a:extLst>
        </p:spPr>
      </p:pic>
      <p:sp>
        <p:nvSpPr>
          <p:cNvPr id="5" name="Tekstvak 4">
            <a:extLst>
              <a:ext uri="{FF2B5EF4-FFF2-40B4-BE49-F238E27FC236}">
                <a16:creationId xmlns:a16="http://schemas.microsoft.com/office/drawing/2014/main" id="{0AEF7E71-ED0A-4E72-84EB-5C42899F6231}"/>
              </a:ext>
            </a:extLst>
          </p:cNvPr>
          <p:cNvSpPr txBox="1"/>
          <p:nvPr/>
        </p:nvSpPr>
        <p:spPr>
          <a:xfrm>
            <a:off x="324465" y="1297900"/>
            <a:ext cx="5771535" cy="830997"/>
          </a:xfrm>
          <a:prstGeom prst="rect">
            <a:avLst/>
          </a:prstGeom>
          <a:noFill/>
        </p:spPr>
        <p:txBody>
          <a:bodyPr wrap="square" rtlCol="0">
            <a:spAutoFit/>
          </a:bodyPr>
          <a:lstStyle/>
          <a:p>
            <a:r>
              <a:rPr lang="nl-NL" sz="2400" b="1" dirty="0" err="1">
                <a:solidFill>
                  <a:srgbClr val="002060"/>
                </a:solidFill>
              </a:rPr>
              <a:t>Quel</a:t>
            </a:r>
            <a:r>
              <a:rPr lang="nl-NL" sz="2400" b="1" dirty="0">
                <a:solidFill>
                  <a:srgbClr val="002060"/>
                </a:solidFill>
              </a:rPr>
              <a:t> </a:t>
            </a:r>
            <a:r>
              <a:rPr lang="nl-NL" sz="2400" b="1" dirty="0" err="1">
                <a:solidFill>
                  <a:srgbClr val="002060"/>
                </a:solidFill>
              </a:rPr>
              <a:t>est</a:t>
            </a:r>
            <a:r>
              <a:rPr lang="nl-NL" sz="2400" b="1" dirty="0">
                <a:solidFill>
                  <a:srgbClr val="002060"/>
                </a:solidFill>
              </a:rPr>
              <a:t> </a:t>
            </a:r>
            <a:r>
              <a:rPr lang="nl-NL" sz="2400" b="1" dirty="0" err="1">
                <a:solidFill>
                  <a:srgbClr val="002060"/>
                </a:solidFill>
              </a:rPr>
              <a:t>le</a:t>
            </a:r>
            <a:r>
              <a:rPr lang="nl-NL" sz="2400" b="1" dirty="0">
                <a:solidFill>
                  <a:srgbClr val="002060"/>
                </a:solidFill>
              </a:rPr>
              <a:t> but </a:t>
            </a:r>
            <a:r>
              <a:rPr lang="nl-NL" sz="2400" b="1" dirty="0" err="1">
                <a:solidFill>
                  <a:srgbClr val="002060"/>
                </a:solidFill>
              </a:rPr>
              <a:t>principal</a:t>
            </a:r>
            <a:r>
              <a:rPr lang="nl-NL" sz="2400" b="1" dirty="0">
                <a:solidFill>
                  <a:srgbClr val="002060"/>
                </a:solidFill>
              </a:rPr>
              <a:t> de </a:t>
            </a:r>
            <a:r>
              <a:rPr lang="nl-NL" sz="2400" b="1" dirty="0" err="1">
                <a:solidFill>
                  <a:srgbClr val="002060"/>
                </a:solidFill>
              </a:rPr>
              <a:t>l’Académie</a:t>
            </a:r>
            <a:r>
              <a:rPr lang="nl-NL" sz="2400" b="1" dirty="0">
                <a:solidFill>
                  <a:srgbClr val="002060"/>
                </a:solidFill>
              </a:rPr>
              <a:t> </a:t>
            </a:r>
            <a:r>
              <a:rPr lang="nl-NL" sz="2400" b="1" dirty="0" err="1">
                <a:solidFill>
                  <a:srgbClr val="002060"/>
                </a:solidFill>
              </a:rPr>
              <a:t>française</a:t>
            </a:r>
            <a:r>
              <a:rPr lang="nl-NL" sz="2400" b="1" dirty="0">
                <a:solidFill>
                  <a:srgbClr val="002060"/>
                </a:solidFill>
              </a:rPr>
              <a:t>, </a:t>
            </a:r>
            <a:r>
              <a:rPr lang="nl-NL" sz="2400" b="1" dirty="0" err="1">
                <a:solidFill>
                  <a:srgbClr val="002060"/>
                </a:solidFill>
              </a:rPr>
              <a:t>qui</a:t>
            </a:r>
            <a:r>
              <a:rPr lang="nl-NL" sz="2400" b="1" dirty="0">
                <a:solidFill>
                  <a:srgbClr val="002060"/>
                </a:solidFill>
              </a:rPr>
              <a:t> </a:t>
            </a:r>
            <a:r>
              <a:rPr lang="nl-NL" sz="2400" b="1" dirty="0" err="1">
                <a:solidFill>
                  <a:srgbClr val="002060"/>
                </a:solidFill>
              </a:rPr>
              <a:t>existe</a:t>
            </a:r>
            <a:r>
              <a:rPr lang="nl-NL" sz="2400" b="1" dirty="0">
                <a:solidFill>
                  <a:srgbClr val="002060"/>
                </a:solidFill>
              </a:rPr>
              <a:t> </a:t>
            </a:r>
            <a:r>
              <a:rPr lang="nl-NL" sz="2400" b="1" dirty="0" err="1">
                <a:solidFill>
                  <a:srgbClr val="002060"/>
                </a:solidFill>
              </a:rPr>
              <a:t>depuis</a:t>
            </a:r>
            <a:r>
              <a:rPr lang="nl-NL" sz="2400" b="1" dirty="0">
                <a:solidFill>
                  <a:srgbClr val="002060"/>
                </a:solidFill>
              </a:rPr>
              <a:t> 1635? </a:t>
            </a:r>
          </a:p>
        </p:txBody>
      </p:sp>
      <p:pic>
        <p:nvPicPr>
          <p:cNvPr id="7" name="Picture 6" descr="CONGRES-FRANS_2020_LOGO">
            <a:extLst>
              <a:ext uri="{FF2B5EF4-FFF2-40B4-BE49-F238E27FC236}">
                <a16:creationId xmlns:a16="http://schemas.microsoft.com/office/drawing/2014/main" id="{C846E3A3-D9DA-4163-87E3-E06F9C723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1481" y="5671482"/>
            <a:ext cx="1386054" cy="879388"/>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a:extLst>
              <a:ext uri="{FF2B5EF4-FFF2-40B4-BE49-F238E27FC236}">
                <a16:creationId xmlns:a16="http://schemas.microsoft.com/office/drawing/2014/main" id="{24B9C271-AEBA-4BF4-AA72-E4FC62D39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spTree>
    <p:extLst>
      <p:ext uri="{BB962C8B-B14F-4D97-AF65-F5344CB8AC3E}">
        <p14:creationId xmlns:p14="http://schemas.microsoft.com/office/powerpoint/2010/main" val="295149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372" name="Rectangle 191">
            <a:extLst>
              <a:ext uri="{FF2B5EF4-FFF2-40B4-BE49-F238E27FC236}">
                <a16:creationId xmlns:a16="http://schemas.microsoft.com/office/drawing/2014/main" id="{9184DF83-39E6-4BDC-9E23-17F25AB44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6A3DF4D-F465-4C39-A48C-8F4F09A8F604}"/>
              </a:ext>
            </a:extLst>
          </p:cNvPr>
          <p:cNvSpPr>
            <a:spLocks noGrp="1"/>
          </p:cNvSpPr>
          <p:nvPr>
            <p:ph type="title"/>
          </p:nvPr>
        </p:nvSpPr>
        <p:spPr>
          <a:xfrm>
            <a:off x="640874" y="384314"/>
            <a:ext cx="4645839" cy="3043070"/>
          </a:xfrm>
        </p:spPr>
        <p:txBody>
          <a:bodyPr>
            <a:normAutofit fontScale="90000"/>
          </a:bodyPr>
          <a:lstStyle/>
          <a:p>
            <a:pPr>
              <a:lnSpc>
                <a:spcPct val="110000"/>
              </a:lnSpc>
            </a:pPr>
            <a:r>
              <a:rPr lang="nl-NL" sz="3600" dirty="0">
                <a:solidFill>
                  <a:srgbClr val="FF0000"/>
                </a:solidFill>
              </a:rPr>
              <a:t>SEPTIÈME QUESTION </a:t>
            </a:r>
            <a:br>
              <a:rPr lang="nl-NL" sz="2400" dirty="0"/>
            </a:br>
            <a:br>
              <a:rPr lang="nl-NL" sz="2400" dirty="0"/>
            </a:br>
            <a:r>
              <a:rPr lang="nl-NL" sz="2400" dirty="0" err="1">
                <a:solidFill>
                  <a:schemeClr val="bg1"/>
                </a:solidFill>
              </a:rPr>
              <a:t>Quelle</a:t>
            </a:r>
            <a:r>
              <a:rPr lang="nl-NL" sz="2400" dirty="0">
                <a:solidFill>
                  <a:schemeClr val="bg1"/>
                </a:solidFill>
              </a:rPr>
              <a:t> </a:t>
            </a:r>
            <a:r>
              <a:rPr lang="nl-NL" sz="2400" dirty="0" err="1">
                <a:solidFill>
                  <a:schemeClr val="bg1"/>
                </a:solidFill>
              </a:rPr>
              <a:t>ancienne</a:t>
            </a:r>
            <a:r>
              <a:rPr lang="nl-NL" sz="2400" dirty="0">
                <a:solidFill>
                  <a:schemeClr val="bg1"/>
                </a:solidFill>
              </a:rPr>
              <a:t> </a:t>
            </a:r>
            <a:r>
              <a:rPr lang="nl-NL" sz="2400" dirty="0" err="1">
                <a:solidFill>
                  <a:schemeClr val="bg1"/>
                </a:solidFill>
              </a:rPr>
              <a:t>colonie</a:t>
            </a:r>
            <a:r>
              <a:rPr lang="nl-NL" sz="2400" dirty="0">
                <a:solidFill>
                  <a:schemeClr val="bg1"/>
                </a:solidFill>
              </a:rPr>
              <a:t> ne fait plus </a:t>
            </a:r>
            <a:r>
              <a:rPr lang="nl-NL" sz="2400" dirty="0" err="1">
                <a:solidFill>
                  <a:schemeClr val="bg1"/>
                </a:solidFill>
              </a:rPr>
              <a:t>partie</a:t>
            </a:r>
            <a:r>
              <a:rPr lang="nl-NL" sz="2400" dirty="0">
                <a:solidFill>
                  <a:schemeClr val="bg1"/>
                </a:solidFill>
              </a:rPr>
              <a:t> de </a:t>
            </a:r>
            <a:r>
              <a:rPr lang="nl-NL" sz="2400" dirty="0" err="1">
                <a:solidFill>
                  <a:schemeClr val="bg1"/>
                </a:solidFill>
              </a:rPr>
              <a:t>l’outre-mer</a:t>
            </a:r>
            <a:r>
              <a:rPr lang="nl-NL" sz="2400" dirty="0">
                <a:solidFill>
                  <a:schemeClr val="bg1"/>
                </a:solidFill>
              </a:rPr>
              <a:t> </a:t>
            </a:r>
            <a:r>
              <a:rPr lang="nl-NL" sz="2400" dirty="0" err="1">
                <a:solidFill>
                  <a:schemeClr val="bg1"/>
                </a:solidFill>
              </a:rPr>
              <a:t>français</a:t>
            </a:r>
            <a:r>
              <a:rPr lang="nl-NL" sz="2400" dirty="0">
                <a:solidFill>
                  <a:schemeClr val="bg1"/>
                </a:solidFill>
              </a:rPr>
              <a:t> ? </a:t>
            </a:r>
          </a:p>
        </p:txBody>
      </p:sp>
      <p:sp>
        <p:nvSpPr>
          <p:cNvPr id="3" name="Tijdelijke aanduiding voor inhoud 2">
            <a:extLst>
              <a:ext uri="{FF2B5EF4-FFF2-40B4-BE49-F238E27FC236}">
                <a16:creationId xmlns:a16="http://schemas.microsoft.com/office/drawing/2014/main" id="{5A83F936-42B9-422C-831C-710D2909274F}"/>
              </a:ext>
            </a:extLst>
          </p:cNvPr>
          <p:cNvSpPr>
            <a:spLocks noGrp="1"/>
          </p:cNvSpPr>
          <p:nvPr>
            <p:ph idx="1"/>
          </p:nvPr>
        </p:nvSpPr>
        <p:spPr>
          <a:xfrm>
            <a:off x="640874" y="3870376"/>
            <a:ext cx="3890184" cy="2284302"/>
          </a:xfrm>
        </p:spPr>
        <p:txBody>
          <a:bodyPr>
            <a:normAutofit lnSpcReduction="10000"/>
          </a:bodyPr>
          <a:lstStyle/>
          <a:p>
            <a:pPr marL="0" indent="0">
              <a:buNone/>
            </a:pPr>
            <a:r>
              <a:rPr lang="nl-NL" sz="2400" b="1" dirty="0">
                <a:solidFill>
                  <a:schemeClr val="bg1"/>
                </a:solidFill>
              </a:rPr>
              <a:t>a.) Martinique</a:t>
            </a:r>
          </a:p>
          <a:p>
            <a:pPr marL="0" indent="0">
              <a:buNone/>
            </a:pPr>
            <a:r>
              <a:rPr lang="nl-NL" sz="2400" b="1" dirty="0">
                <a:solidFill>
                  <a:schemeClr val="bg1"/>
                </a:solidFill>
              </a:rPr>
              <a:t>b.) La Réunion</a:t>
            </a:r>
          </a:p>
          <a:p>
            <a:pPr marL="0" indent="0">
              <a:buNone/>
            </a:pPr>
            <a:r>
              <a:rPr lang="nl-NL" sz="2400" b="1" dirty="0">
                <a:solidFill>
                  <a:schemeClr val="bg1"/>
                </a:solidFill>
              </a:rPr>
              <a:t>c.) Guadeloupe</a:t>
            </a:r>
          </a:p>
          <a:p>
            <a:pPr marL="0" indent="0">
              <a:buNone/>
            </a:pPr>
            <a:r>
              <a:rPr lang="nl-NL" sz="2400" b="1" dirty="0">
                <a:solidFill>
                  <a:schemeClr val="bg1"/>
                </a:solidFill>
              </a:rPr>
              <a:t>d.) Haïti </a:t>
            </a:r>
          </a:p>
        </p:txBody>
      </p:sp>
      <p:pic>
        <p:nvPicPr>
          <p:cNvPr id="15364" name="Picture 4" descr="Martinique | Reisinformatie | Landenkompas">
            <a:extLst>
              <a:ext uri="{FF2B5EF4-FFF2-40B4-BE49-F238E27FC236}">
                <a16:creationId xmlns:a16="http://schemas.microsoft.com/office/drawing/2014/main" id="{945C7A54-6911-4B57-BE93-17C014C316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28" r="14493" b="-4"/>
          <a:stretch/>
        </p:blipFill>
        <p:spPr bwMode="auto">
          <a:xfrm>
            <a:off x="6096000" y="-9920"/>
            <a:ext cx="3048000" cy="3440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370" name="Picture 10" descr="Basse-Terre (Guadeloupe): informatie &amp;amp; reizen">
            <a:extLst>
              <a:ext uri="{FF2B5EF4-FFF2-40B4-BE49-F238E27FC236}">
                <a16:creationId xmlns:a16="http://schemas.microsoft.com/office/drawing/2014/main" id="{3A688ACC-2C6F-484B-8BA4-D73FCB4E01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81" r="14048" b="-4"/>
          <a:stretch/>
        </p:blipFill>
        <p:spPr bwMode="auto">
          <a:xfrm>
            <a:off x="6096000" y="3427384"/>
            <a:ext cx="3048000" cy="3440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366" name="Picture 6" descr="Réunion | Reisinformatie | Landenkompas">
            <a:extLst>
              <a:ext uri="{FF2B5EF4-FFF2-40B4-BE49-F238E27FC236}">
                <a16:creationId xmlns:a16="http://schemas.microsoft.com/office/drawing/2014/main" id="{4B949FE4-2832-4664-B5B1-FDC81F563C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029" r="19165" b="-1"/>
          <a:stretch/>
        </p:blipFill>
        <p:spPr bwMode="auto">
          <a:xfrm>
            <a:off x="9144001" y="-9920"/>
            <a:ext cx="3048000" cy="3440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5362" name="Picture 2" descr="Haïti | Reisinformatie | Landenkompas">
            <a:extLst>
              <a:ext uri="{FF2B5EF4-FFF2-40B4-BE49-F238E27FC236}">
                <a16:creationId xmlns:a16="http://schemas.microsoft.com/office/drawing/2014/main" id="{37BA4306-803E-4A61-83D3-8E241284A5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45" t="289" r="35548" b="-289"/>
          <a:stretch/>
        </p:blipFill>
        <p:spPr bwMode="auto">
          <a:xfrm>
            <a:off x="9144001" y="3427384"/>
            <a:ext cx="3048000" cy="3440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Afbeelding 10">
            <a:extLst>
              <a:ext uri="{FF2B5EF4-FFF2-40B4-BE49-F238E27FC236}">
                <a16:creationId xmlns:a16="http://schemas.microsoft.com/office/drawing/2014/main" id="{FF5CDB41-3FE4-498A-A997-E05BE41BA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8274" y="272740"/>
            <a:ext cx="2041910" cy="175982"/>
          </a:xfrm>
          <a:prstGeom prst="rect">
            <a:avLst/>
          </a:prstGeom>
        </p:spPr>
      </p:pic>
      <p:pic>
        <p:nvPicPr>
          <p:cNvPr id="12" name="Afbeelding 11">
            <a:extLst>
              <a:ext uri="{FF2B5EF4-FFF2-40B4-BE49-F238E27FC236}">
                <a16:creationId xmlns:a16="http://schemas.microsoft.com/office/drawing/2014/main" id="{AE44203E-A6DD-4B5E-87D3-554D7D22B2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9479" y="5616541"/>
            <a:ext cx="1081731" cy="1076274"/>
          </a:xfrm>
          <a:prstGeom prst="rect">
            <a:avLst/>
          </a:prstGeom>
        </p:spPr>
      </p:pic>
    </p:spTree>
    <p:extLst>
      <p:ext uri="{BB962C8B-B14F-4D97-AF65-F5344CB8AC3E}">
        <p14:creationId xmlns:p14="http://schemas.microsoft.com/office/powerpoint/2010/main" val="251564472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rtalVTI">
  <a:themeElements>
    <a:clrScheme name="AnalogousFromRegularSeed_2SEEDS">
      <a:dk1>
        <a:srgbClr val="000000"/>
      </a:dk1>
      <a:lt1>
        <a:srgbClr val="FFFFFF"/>
      </a:lt1>
      <a:dk2>
        <a:srgbClr val="1C2B31"/>
      </a:dk2>
      <a:lt2>
        <a:srgbClr val="F3F0F0"/>
      </a:lt2>
      <a:accent1>
        <a:srgbClr val="3BB1AD"/>
      </a:accent1>
      <a:accent2>
        <a:srgbClr val="46B382"/>
      </a:accent2>
      <a:accent3>
        <a:srgbClr val="4D96C3"/>
      </a:accent3>
      <a:accent4>
        <a:srgbClr val="B13B87"/>
      </a:accent4>
      <a:accent5>
        <a:srgbClr val="C34D68"/>
      </a:accent5>
      <a:accent6>
        <a:srgbClr val="B1513B"/>
      </a:accent6>
      <a:hlink>
        <a:srgbClr val="C2494D"/>
      </a:hlink>
      <a:folHlink>
        <a:srgbClr val="7F7F7F"/>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0E0D5035-C7F2-4607-91F4-D5D5F886A15A}" vid="{EAFF3D8B-AC13-4E90-80A9-182200FBC866}"/>
    </a:ext>
  </a:extLst>
</a:theme>
</file>

<file path=docProps/app.xml><?xml version="1.0" encoding="utf-8"?>
<Properties xmlns="http://schemas.openxmlformats.org/officeDocument/2006/extended-properties" xmlns:vt="http://schemas.openxmlformats.org/officeDocument/2006/docPropsVTypes">
  <Template/>
  <TotalTime>1182</TotalTime>
  <Words>1234</Words>
  <Application>Microsoft Office PowerPoint</Application>
  <PresentationFormat>Breedbeeld</PresentationFormat>
  <Paragraphs>182</Paragraphs>
  <Slides>44</Slides>
  <Notes>0</Notes>
  <HiddenSlides>0</HiddenSlides>
  <MMClips>8</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44</vt:i4>
      </vt:variant>
    </vt:vector>
  </HeadingPairs>
  <TitlesOfParts>
    <vt:vector size="51" baseType="lpstr">
      <vt:lpstr>Arial</vt:lpstr>
      <vt:lpstr>Calibri</vt:lpstr>
      <vt:lpstr>Calibri Light</vt:lpstr>
      <vt:lpstr>Trade Gothic Next Cond</vt:lpstr>
      <vt:lpstr>Trade Gothic Next Light</vt:lpstr>
      <vt:lpstr>Kantoorthema</vt:lpstr>
      <vt:lpstr>PortalVTI</vt:lpstr>
      <vt:lpstr>PUB QUIZ</vt:lpstr>
      <vt:lpstr>première manche</vt:lpstr>
      <vt:lpstr>pREMIÈRE question</vt:lpstr>
      <vt:lpstr>deuxième question</vt:lpstr>
      <vt:lpstr>Troisième question</vt:lpstr>
      <vt:lpstr>quatrième question </vt:lpstr>
      <vt:lpstr>CINQUIÈME QUESTION  Comment s’appelle  le créateur de la célèbre  “robe noire”? </vt:lpstr>
      <vt:lpstr>Sixième question </vt:lpstr>
      <vt:lpstr>SEPTIÈME QUESTION   Quelle ancienne colonie ne fait plus partie de l’outre-mer français ? </vt:lpstr>
      <vt:lpstr>Huitième question  Quelle est l’origine du H ASPIRÉ, Comme par exemple dans les mots:  la haine &amp; le hasard? </vt:lpstr>
      <vt:lpstr>Neuvième question  mettez au pluriel… </vt:lpstr>
      <vt:lpstr>deuxième manche</vt:lpstr>
      <vt:lpstr>première question</vt:lpstr>
      <vt:lpstr>Deuxième question  Quelle est la durée légale hebdomadaire du travail en france? </vt:lpstr>
      <vt:lpstr>tROISIÈME QUESTION </vt:lpstr>
      <vt:lpstr>QUATRIÈME QUESTION </vt:lpstr>
      <vt:lpstr>Cinquième question Question ouverte</vt:lpstr>
      <vt:lpstr>sixième question question ouverte </vt:lpstr>
      <vt:lpstr>septième question  Question ouverte</vt:lpstr>
      <vt:lpstr>huitième question  Question ouverte</vt:lpstr>
      <vt:lpstr>neuvième question </vt:lpstr>
      <vt:lpstr>dixième question  Question ouverte</vt:lpstr>
      <vt:lpstr>onzième question Question ouverte</vt:lpstr>
      <vt:lpstr>Troisième manche</vt:lpstr>
      <vt:lpstr>Qui sont ces écrivains? </vt:lpstr>
      <vt:lpstr>PowerPoint-presentatie</vt:lpstr>
      <vt:lpstr>Qui sont ces personnes célèbres en france?   Notez leurs noms</vt:lpstr>
      <vt:lpstr>C’est qui sur la photo?   Notez une dernière fois les quatre noms</vt:lpstr>
      <vt:lpstr>Ce sont les drapeaux de quels pays? </vt:lpstr>
      <vt:lpstr>quatrième manche</vt:lpstr>
      <vt:lpstr>Vous allez entendre 8 fragments. est-ce que vous les reconnaissez? </vt:lpstr>
      <vt:lpstr>première chanson </vt:lpstr>
      <vt:lpstr>deuxième chanson </vt:lpstr>
      <vt:lpstr>troisième chanson </vt:lpstr>
      <vt:lpstr>quatrième chanson </vt:lpstr>
      <vt:lpstr>cinquième chanson </vt:lpstr>
      <vt:lpstr>sixième chanson </vt:lpstr>
      <vt:lpstr>septième chanson </vt:lpstr>
      <vt:lpstr>huitième chanson </vt:lpstr>
      <vt:lpstr>Un petit instant  s’il vous plait </vt:lpstr>
      <vt:lpstr>PREMIÈRE question bonus</vt:lpstr>
      <vt:lpstr>SECONDE  question bonus  Question  ouverte</vt:lpstr>
      <vt:lpstr>Fin du  pub quiz  du congrès 2022</vt:lpstr>
      <vt:lpstr>Fin du  pub quiz  du congrès 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grand quiz de la france</dc:title>
  <dc:creator>Floor Krijnen</dc:creator>
  <cp:lastModifiedBy>Twan Geerts</cp:lastModifiedBy>
  <cp:revision>109</cp:revision>
  <dcterms:created xsi:type="dcterms:W3CDTF">2022-03-24T19:19:11Z</dcterms:created>
  <dcterms:modified xsi:type="dcterms:W3CDTF">2022-04-18T11:22:57Z</dcterms:modified>
</cp:coreProperties>
</file>