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6"/>
  </p:notesMasterIdLst>
  <p:sldIdLst>
    <p:sldId id="810" r:id="rId2"/>
    <p:sldId id="832" r:id="rId3"/>
    <p:sldId id="811" r:id="rId4"/>
    <p:sldId id="822" r:id="rId5"/>
    <p:sldId id="827" r:id="rId6"/>
    <p:sldId id="828" r:id="rId7"/>
    <p:sldId id="821" r:id="rId8"/>
    <p:sldId id="830" r:id="rId9"/>
    <p:sldId id="688" r:id="rId10"/>
    <p:sldId id="815" r:id="rId11"/>
    <p:sldId id="826" r:id="rId12"/>
    <p:sldId id="825" r:id="rId13"/>
    <p:sldId id="813" r:id="rId14"/>
    <p:sldId id="823" r:id="rId15"/>
    <p:sldId id="824" r:id="rId16"/>
    <p:sldId id="776" r:id="rId17"/>
    <p:sldId id="782" r:id="rId18"/>
    <p:sldId id="689" r:id="rId19"/>
    <p:sldId id="757" r:id="rId20"/>
    <p:sldId id="758" r:id="rId21"/>
    <p:sldId id="778" r:id="rId22"/>
    <p:sldId id="777" r:id="rId23"/>
    <p:sldId id="762" r:id="rId24"/>
    <p:sldId id="791" r:id="rId25"/>
    <p:sldId id="760" r:id="rId26"/>
    <p:sldId id="761" r:id="rId27"/>
    <p:sldId id="641" r:id="rId28"/>
    <p:sldId id="759" r:id="rId29"/>
    <p:sldId id="775" r:id="rId30"/>
    <p:sldId id="779" r:id="rId31"/>
    <p:sldId id="780" r:id="rId32"/>
    <p:sldId id="642" r:id="rId33"/>
    <p:sldId id="798" r:id="rId34"/>
    <p:sldId id="769" r:id="rId35"/>
    <p:sldId id="763" r:id="rId36"/>
    <p:sldId id="799" r:id="rId37"/>
    <p:sldId id="781" r:id="rId38"/>
    <p:sldId id="643" r:id="rId39"/>
    <p:sldId id="768" r:id="rId40"/>
    <p:sldId id="771" r:id="rId41"/>
    <p:sldId id="772" r:id="rId42"/>
    <p:sldId id="770" r:id="rId43"/>
    <p:sldId id="801" r:id="rId44"/>
    <p:sldId id="800" r:id="rId45"/>
    <p:sldId id="806" r:id="rId46"/>
    <p:sldId id="787" r:id="rId47"/>
    <p:sldId id="784" r:id="rId48"/>
    <p:sldId id="789" r:id="rId49"/>
    <p:sldId id="790" r:id="rId50"/>
    <p:sldId id="809" r:id="rId51"/>
    <p:sldId id="831" r:id="rId52"/>
    <p:sldId id="833" r:id="rId53"/>
    <p:sldId id="834" r:id="rId54"/>
    <p:sldId id="829" r:id="rId55"/>
  </p:sldIdLst>
  <p:sldSz cx="12192000" cy="6858000"/>
  <p:notesSz cx="7010400" cy="92964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66FF33"/>
    <a:srgbClr val="1F77B4"/>
    <a:srgbClr val="C00000"/>
    <a:srgbClr val="7030A0"/>
    <a:srgbClr val="00CC00"/>
    <a:srgbClr val="981850"/>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34699-CAA4-4AD6-BEB5-CC65587A93ED}" v="42" dt="2022-04-25T09:16:16.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57" autoAdjust="0"/>
    <p:restoredTop sz="94643"/>
  </p:normalViewPr>
  <p:slideViewPr>
    <p:cSldViewPr snapToGrid="0" snapToObjects="1">
      <p:cViewPr varScale="1">
        <p:scale>
          <a:sx n="81" d="100"/>
          <a:sy n="81" d="100"/>
        </p:scale>
        <p:origin x="113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Bruyn, B.S.W. (Bert)" userId="02bc8b99-cdc7-4d26-9d62-da0d5e86328d" providerId="ADAL" clId="{D32123D0-A0D6-43AF-8731-431BE9D79758}"/>
    <pc:docChg chg="undo custSel addSld delSld modSld sldOrd">
      <pc:chgData name="Le Bruyn, B.S.W. (Bert)" userId="02bc8b99-cdc7-4d26-9d62-da0d5e86328d" providerId="ADAL" clId="{D32123D0-A0D6-43AF-8731-431BE9D79758}" dt="2022-04-01T11:28:23.024" v="4100" actId="47"/>
      <pc:docMkLst>
        <pc:docMk/>
      </pc:docMkLst>
      <pc:sldChg chg="modSp mod ord">
        <pc:chgData name="Le Bruyn, B.S.W. (Bert)" userId="02bc8b99-cdc7-4d26-9d62-da0d5e86328d" providerId="ADAL" clId="{D32123D0-A0D6-43AF-8731-431BE9D79758}" dt="2022-04-01T11:22:29.720" v="3362"/>
        <pc:sldMkLst>
          <pc:docMk/>
          <pc:sldMk cId="2727186346" sldId="688"/>
        </pc:sldMkLst>
        <pc:spChg chg="mod">
          <ac:chgData name="Le Bruyn, B.S.W. (Bert)" userId="02bc8b99-cdc7-4d26-9d62-da0d5e86328d" providerId="ADAL" clId="{D32123D0-A0D6-43AF-8731-431BE9D79758}" dt="2022-04-01T10:36:49.602" v="1621" actId="20577"/>
          <ac:spMkLst>
            <pc:docMk/>
            <pc:sldMk cId="2727186346" sldId="688"/>
            <ac:spMk id="5" creationId="{29D52998-5727-4F65-BBE2-F2CCF82B194B}"/>
          </ac:spMkLst>
        </pc:spChg>
      </pc:sldChg>
      <pc:sldChg chg="del">
        <pc:chgData name="Le Bruyn, B.S.W. (Bert)" userId="02bc8b99-cdc7-4d26-9d62-da0d5e86328d" providerId="ADAL" clId="{D32123D0-A0D6-43AF-8731-431BE9D79758}" dt="2022-04-01T10:30:08.650" v="1386" actId="47"/>
        <pc:sldMkLst>
          <pc:docMk/>
          <pc:sldMk cId="1981009481" sldId="755"/>
        </pc:sldMkLst>
      </pc:sldChg>
      <pc:sldChg chg="addSp delSp modSp mod addAnim delAnim modAnim">
        <pc:chgData name="Le Bruyn, B.S.W. (Bert)" userId="02bc8b99-cdc7-4d26-9d62-da0d5e86328d" providerId="ADAL" clId="{D32123D0-A0D6-43AF-8731-431BE9D79758}" dt="2022-04-01T10:53:30.855" v="1657"/>
        <pc:sldMkLst>
          <pc:docMk/>
          <pc:sldMk cId="3820043404" sldId="770"/>
        </pc:sldMkLst>
        <pc:spChg chg="del mod">
          <ac:chgData name="Le Bruyn, B.S.W. (Bert)" userId="02bc8b99-cdc7-4d26-9d62-da0d5e86328d" providerId="ADAL" clId="{D32123D0-A0D6-43AF-8731-431BE9D79758}" dt="2022-04-01T10:18:04.906" v="511" actId="478"/>
          <ac:spMkLst>
            <pc:docMk/>
            <pc:sldMk cId="3820043404" sldId="770"/>
            <ac:spMk id="4" creationId="{CED61660-5349-4FDA-99BA-77DCFACFCD18}"/>
          </ac:spMkLst>
        </pc:spChg>
        <pc:spChg chg="del mod">
          <ac:chgData name="Le Bruyn, B.S.W. (Bert)" userId="02bc8b99-cdc7-4d26-9d62-da0d5e86328d" providerId="ADAL" clId="{D32123D0-A0D6-43AF-8731-431BE9D79758}" dt="2022-04-01T10:19:21.584" v="553" actId="478"/>
          <ac:spMkLst>
            <pc:docMk/>
            <pc:sldMk cId="3820043404" sldId="770"/>
            <ac:spMk id="9" creationId="{ADE7BB61-D246-4C58-9CC9-5C689CE2F793}"/>
          </ac:spMkLst>
        </pc:spChg>
        <pc:spChg chg="del">
          <ac:chgData name="Le Bruyn, B.S.W. (Bert)" userId="02bc8b99-cdc7-4d26-9d62-da0d5e86328d" providerId="ADAL" clId="{D32123D0-A0D6-43AF-8731-431BE9D79758}" dt="2022-04-01T10:12:35.886" v="455" actId="478"/>
          <ac:spMkLst>
            <pc:docMk/>
            <pc:sldMk cId="3820043404" sldId="770"/>
            <ac:spMk id="13" creationId="{3D88C396-A7D4-4989-ABA0-E7E7447328CC}"/>
          </ac:spMkLst>
        </pc:spChg>
        <pc:spChg chg="del mod">
          <ac:chgData name="Le Bruyn, B.S.W. (Bert)" userId="02bc8b99-cdc7-4d26-9d62-da0d5e86328d" providerId="ADAL" clId="{D32123D0-A0D6-43AF-8731-431BE9D79758}" dt="2022-04-01T10:19:28.272" v="555" actId="478"/>
          <ac:spMkLst>
            <pc:docMk/>
            <pc:sldMk cId="3820043404" sldId="770"/>
            <ac:spMk id="16" creationId="{BCECB3C2-3BFF-4E8D-ADA3-6B1573FC0683}"/>
          </ac:spMkLst>
        </pc:spChg>
        <pc:spChg chg="del mod">
          <ac:chgData name="Le Bruyn, B.S.W. (Bert)" userId="02bc8b99-cdc7-4d26-9d62-da0d5e86328d" providerId="ADAL" clId="{D32123D0-A0D6-43AF-8731-431BE9D79758}" dt="2022-04-01T10:19:30.429" v="556" actId="478"/>
          <ac:spMkLst>
            <pc:docMk/>
            <pc:sldMk cId="3820043404" sldId="770"/>
            <ac:spMk id="17" creationId="{DE8D055A-927A-4984-9FBA-D8D25454D2F7}"/>
          </ac:spMkLst>
        </pc:spChg>
        <pc:spChg chg="add del mod">
          <ac:chgData name="Le Bruyn, B.S.W. (Bert)" userId="02bc8b99-cdc7-4d26-9d62-da0d5e86328d" providerId="ADAL" clId="{D32123D0-A0D6-43AF-8731-431BE9D79758}" dt="2022-04-01T10:18:06.824" v="512" actId="478"/>
          <ac:spMkLst>
            <pc:docMk/>
            <pc:sldMk cId="3820043404" sldId="770"/>
            <ac:spMk id="18" creationId="{4480F524-22D1-45E7-A506-05AE930A2A78}"/>
          </ac:spMkLst>
        </pc:spChg>
        <pc:spChg chg="add mod">
          <ac:chgData name="Le Bruyn, B.S.W. (Bert)" userId="02bc8b99-cdc7-4d26-9d62-da0d5e86328d" providerId="ADAL" clId="{D32123D0-A0D6-43AF-8731-431BE9D79758}" dt="2022-04-01T10:39:51.576" v="1646" actId="1035"/>
          <ac:spMkLst>
            <pc:docMk/>
            <pc:sldMk cId="3820043404" sldId="770"/>
            <ac:spMk id="19" creationId="{C51732C6-197A-4CC8-A67C-6B25C46B124A}"/>
          </ac:spMkLst>
        </pc:spChg>
        <pc:spChg chg="add mod">
          <ac:chgData name="Le Bruyn, B.S.W. (Bert)" userId="02bc8b99-cdc7-4d26-9d62-da0d5e86328d" providerId="ADAL" clId="{D32123D0-A0D6-43AF-8731-431BE9D79758}" dt="2022-04-01T10:40:16.949" v="1656" actId="207"/>
          <ac:spMkLst>
            <pc:docMk/>
            <pc:sldMk cId="3820043404" sldId="770"/>
            <ac:spMk id="20" creationId="{A520A311-A426-406B-BC87-76E337B5755E}"/>
          </ac:spMkLst>
        </pc:spChg>
        <pc:picChg chg="add del mod">
          <ac:chgData name="Le Bruyn, B.S.W. (Bert)" userId="02bc8b99-cdc7-4d26-9d62-da0d5e86328d" providerId="ADAL" clId="{D32123D0-A0D6-43AF-8731-431BE9D79758}" dt="2022-04-01T10:18:01.762" v="510" actId="478"/>
          <ac:picMkLst>
            <pc:docMk/>
            <pc:sldMk cId="3820043404" sldId="770"/>
            <ac:picMk id="3" creationId="{1DFDB523-E3E9-4BD2-9F62-8773CB4B13B3}"/>
          </ac:picMkLst>
        </pc:picChg>
        <pc:picChg chg="del">
          <ac:chgData name="Le Bruyn, B.S.W. (Bert)" userId="02bc8b99-cdc7-4d26-9d62-da0d5e86328d" providerId="ADAL" clId="{D32123D0-A0D6-43AF-8731-431BE9D79758}" dt="2022-04-01T10:12:35.886" v="455" actId="478"/>
          <ac:picMkLst>
            <pc:docMk/>
            <pc:sldMk cId="3820043404" sldId="770"/>
            <ac:picMk id="6" creationId="{1AC6C948-F319-4FF1-B813-161337B9AF0E}"/>
          </ac:picMkLst>
        </pc:picChg>
        <pc:picChg chg="add del mod">
          <ac:chgData name="Le Bruyn, B.S.W. (Bert)" userId="02bc8b99-cdc7-4d26-9d62-da0d5e86328d" providerId="ADAL" clId="{D32123D0-A0D6-43AF-8731-431BE9D79758}" dt="2022-04-01T10:15:30.206" v="465" actId="478"/>
          <ac:picMkLst>
            <pc:docMk/>
            <pc:sldMk cId="3820043404" sldId="770"/>
            <ac:picMk id="7" creationId="{60452EF9-D69C-4B75-AD62-EC0A7092AAB8}"/>
          </ac:picMkLst>
        </pc:picChg>
        <pc:picChg chg="del">
          <ac:chgData name="Le Bruyn, B.S.W. (Bert)" userId="02bc8b99-cdc7-4d26-9d62-da0d5e86328d" providerId="ADAL" clId="{D32123D0-A0D6-43AF-8731-431BE9D79758}" dt="2022-04-01T10:12:40.710" v="456" actId="478"/>
          <ac:picMkLst>
            <pc:docMk/>
            <pc:sldMk cId="3820043404" sldId="770"/>
            <ac:picMk id="8" creationId="{83AD78BD-28BE-4E25-BEE6-E43E42EC9BFD}"/>
          </ac:picMkLst>
        </pc:picChg>
        <pc:picChg chg="del">
          <ac:chgData name="Le Bruyn, B.S.W. (Bert)" userId="02bc8b99-cdc7-4d26-9d62-da0d5e86328d" providerId="ADAL" clId="{D32123D0-A0D6-43AF-8731-431BE9D79758}" dt="2022-04-01T10:12:40.710" v="456" actId="478"/>
          <ac:picMkLst>
            <pc:docMk/>
            <pc:sldMk cId="3820043404" sldId="770"/>
            <ac:picMk id="11" creationId="{8E54A709-9667-403E-914C-6CD6E7DDA0A6}"/>
          </ac:picMkLst>
        </pc:picChg>
        <pc:picChg chg="del">
          <ac:chgData name="Le Bruyn, B.S.W. (Bert)" userId="02bc8b99-cdc7-4d26-9d62-da0d5e86328d" providerId="ADAL" clId="{D32123D0-A0D6-43AF-8731-431BE9D79758}" dt="2022-04-01T10:12:40.710" v="456" actId="478"/>
          <ac:picMkLst>
            <pc:docMk/>
            <pc:sldMk cId="3820043404" sldId="770"/>
            <ac:picMk id="15" creationId="{47C1E6AC-56C6-40EB-91B4-5E28F846DBB5}"/>
          </ac:picMkLst>
        </pc:picChg>
      </pc:sldChg>
      <pc:sldChg chg="modSp mod">
        <pc:chgData name="Le Bruyn, B.S.W. (Bert)" userId="02bc8b99-cdc7-4d26-9d62-da0d5e86328d" providerId="ADAL" clId="{D32123D0-A0D6-43AF-8731-431BE9D79758}" dt="2022-04-01T10:08:31.078" v="371" actId="20577"/>
        <pc:sldMkLst>
          <pc:docMk/>
          <pc:sldMk cId="673715070" sldId="771"/>
        </pc:sldMkLst>
        <pc:spChg chg="mod">
          <ac:chgData name="Le Bruyn, B.S.W. (Bert)" userId="02bc8b99-cdc7-4d26-9d62-da0d5e86328d" providerId="ADAL" clId="{D32123D0-A0D6-43AF-8731-431BE9D79758}" dt="2022-04-01T10:08:31.078" v="371" actId="20577"/>
          <ac:spMkLst>
            <pc:docMk/>
            <pc:sldMk cId="673715070" sldId="771"/>
            <ac:spMk id="7" creationId="{46826D34-D7B1-4306-ADA4-4FE2116F2273}"/>
          </ac:spMkLst>
        </pc:spChg>
      </pc:sldChg>
      <pc:sldChg chg="addSp delSp modSp mod delAnim modAnim">
        <pc:chgData name="Le Bruyn, B.S.W. (Bert)" userId="02bc8b99-cdc7-4d26-9d62-da0d5e86328d" providerId="ADAL" clId="{D32123D0-A0D6-43AF-8731-431BE9D79758}" dt="2022-04-01T10:12:05.078" v="454" actId="478"/>
        <pc:sldMkLst>
          <pc:docMk/>
          <pc:sldMk cId="3291158538" sldId="772"/>
        </pc:sldMkLst>
        <pc:spChg chg="mod">
          <ac:chgData name="Le Bruyn, B.S.W. (Bert)" userId="02bc8b99-cdc7-4d26-9d62-da0d5e86328d" providerId="ADAL" clId="{D32123D0-A0D6-43AF-8731-431BE9D79758}" dt="2022-04-01T10:07:13.762" v="353" actId="1038"/>
          <ac:spMkLst>
            <pc:docMk/>
            <pc:sldMk cId="3291158538" sldId="772"/>
            <ac:spMk id="6" creationId="{209A24EF-0AD3-4A15-B819-974039CA8F1C}"/>
          </ac:spMkLst>
        </pc:spChg>
        <pc:spChg chg="add del mod">
          <ac:chgData name="Le Bruyn, B.S.W. (Bert)" userId="02bc8b99-cdc7-4d26-9d62-da0d5e86328d" providerId="ADAL" clId="{D32123D0-A0D6-43AF-8731-431BE9D79758}" dt="2022-04-01T10:12:05.078" v="454" actId="478"/>
          <ac:spMkLst>
            <pc:docMk/>
            <pc:sldMk cId="3291158538" sldId="772"/>
            <ac:spMk id="12" creationId="{4BB8A3C5-F345-4533-97AE-0E5A825E8BF2}"/>
          </ac:spMkLst>
        </pc:spChg>
        <pc:spChg chg="add del mod">
          <ac:chgData name="Le Bruyn, B.S.W. (Bert)" userId="02bc8b99-cdc7-4d26-9d62-da0d5e86328d" providerId="ADAL" clId="{D32123D0-A0D6-43AF-8731-431BE9D79758}" dt="2022-04-01T10:07:43.030" v="357" actId="478"/>
          <ac:spMkLst>
            <pc:docMk/>
            <pc:sldMk cId="3291158538" sldId="772"/>
            <ac:spMk id="14" creationId="{DEA285AD-DC8A-4F1E-8588-BBF7670E1F99}"/>
          </ac:spMkLst>
        </pc:spChg>
        <pc:spChg chg="mod">
          <ac:chgData name="Le Bruyn, B.S.W. (Bert)" userId="02bc8b99-cdc7-4d26-9d62-da0d5e86328d" providerId="ADAL" clId="{D32123D0-A0D6-43AF-8731-431BE9D79758}" dt="2022-04-01T10:07:13.762" v="353" actId="1038"/>
          <ac:spMkLst>
            <pc:docMk/>
            <pc:sldMk cId="3291158538" sldId="772"/>
            <ac:spMk id="17" creationId="{AB739C01-F213-4DA3-9F40-281860D7E812}"/>
          </ac:spMkLst>
        </pc:spChg>
        <pc:spChg chg="mod">
          <ac:chgData name="Le Bruyn, B.S.W. (Bert)" userId="02bc8b99-cdc7-4d26-9d62-da0d5e86328d" providerId="ADAL" clId="{D32123D0-A0D6-43AF-8731-431BE9D79758}" dt="2022-04-01T10:07:13.762" v="353" actId="1038"/>
          <ac:spMkLst>
            <pc:docMk/>
            <pc:sldMk cId="3291158538" sldId="772"/>
            <ac:spMk id="18" creationId="{4E0CF035-7CF5-43FE-95E4-5681D38F91E7}"/>
          </ac:spMkLst>
        </pc:spChg>
        <pc:spChg chg="mod">
          <ac:chgData name="Le Bruyn, B.S.W. (Bert)" userId="02bc8b99-cdc7-4d26-9d62-da0d5e86328d" providerId="ADAL" clId="{D32123D0-A0D6-43AF-8731-431BE9D79758}" dt="2022-04-01T10:07:13.762" v="353" actId="1038"/>
          <ac:spMkLst>
            <pc:docMk/>
            <pc:sldMk cId="3291158538" sldId="772"/>
            <ac:spMk id="19" creationId="{A64A878F-4704-4873-9D9A-CD23AD6445F8}"/>
          </ac:spMkLst>
        </pc:spChg>
        <pc:spChg chg="mod">
          <ac:chgData name="Le Bruyn, B.S.W. (Bert)" userId="02bc8b99-cdc7-4d26-9d62-da0d5e86328d" providerId="ADAL" clId="{D32123D0-A0D6-43AF-8731-431BE9D79758}" dt="2022-04-01T10:07:13.762" v="353" actId="1038"/>
          <ac:spMkLst>
            <pc:docMk/>
            <pc:sldMk cId="3291158538" sldId="772"/>
            <ac:spMk id="20" creationId="{9BAB9A7E-4041-4D9F-BC9B-5C60D76EA787}"/>
          </ac:spMkLst>
        </pc:spChg>
        <pc:spChg chg="del mod">
          <ac:chgData name="Le Bruyn, B.S.W. (Bert)" userId="02bc8b99-cdc7-4d26-9d62-da0d5e86328d" providerId="ADAL" clId="{D32123D0-A0D6-43AF-8731-431BE9D79758}" dt="2022-04-01T10:06:15.127" v="248" actId="478"/>
          <ac:spMkLst>
            <pc:docMk/>
            <pc:sldMk cId="3291158538" sldId="772"/>
            <ac:spMk id="23" creationId="{F49600F2-F1CF-4B93-9DF9-38CEFAB379B8}"/>
          </ac:spMkLst>
        </pc:spChg>
        <pc:spChg chg="add del mod">
          <ac:chgData name="Le Bruyn, B.S.W. (Bert)" userId="02bc8b99-cdc7-4d26-9d62-da0d5e86328d" providerId="ADAL" clId="{D32123D0-A0D6-43AF-8731-431BE9D79758}" dt="2022-04-01T10:08:05.573" v="362" actId="478"/>
          <ac:spMkLst>
            <pc:docMk/>
            <pc:sldMk cId="3291158538" sldId="772"/>
            <ac:spMk id="24" creationId="{F486636D-43BA-4114-BE71-313EB80404FB}"/>
          </ac:spMkLst>
        </pc:spChg>
        <pc:spChg chg="del">
          <ac:chgData name="Le Bruyn, B.S.W. (Bert)" userId="02bc8b99-cdc7-4d26-9d62-da0d5e86328d" providerId="ADAL" clId="{D32123D0-A0D6-43AF-8731-431BE9D79758}" dt="2022-04-01T10:06:15.127" v="248" actId="478"/>
          <ac:spMkLst>
            <pc:docMk/>
            <pc:sldMk cId="3291158538" sldId="772"/>
            <ac:spMk id="25" creationId="{5EED9EB5-67DC-4B2C-ABFB-308AB0ECE5B2}"/>
          </ac:spMkLst>
        </pc:spChg>
        <pc:spChg chg="add del mod">
          <ac:chgData name="Le Bruyn, B.S.W. (Bert)" userId="02bc8b99-cdc7-4d26-9d62-da0d5e86328d" providerId="ADAL" clId="{D32123D0-A0D6-43AF-8731-431BE9D79758}" dt="2022-04-01T10:09:12.041" v="379" actId="478"/>
          <ac:spMkLst>
            <pc:docMk/>
            <pc:sldMk cId="3291158538" sldId="772"/>
            <ac:spMk id="26" creationId="{E2A942BF-84D4-48D6-912D-4667F08553D5}"/>
          </ac:spMkLst>
        </pc:spChg>
        <pc:spChg chg="add mod">
          <ac:chgData name="Le Bruyn, B.S.W. (Bert)" userId="02bc8b99-cdc7-4d26-9d62-da0d5e86328d" providerId="ADAL" clId="{D32123D0-A0D6-43AF-8731-431BE9D79758}" dt="2022-04-01T10:09:17.541" v="397" actId="1036"/>
          <ac:spMkLst>
            <pc:docMk/>
            <pc:sldMk cId="3291158538" sldId="772"/>
            <ac:spMk id="27" creationId="{A86868C9-D74C-418C-9606-4D54A5C40E03}"/>
          </ac:spMkLst>
        </pc:spChg>
        <pc:spChg chg="add mod">
          <ac:chgData name="Le Bruyn, B.S.W. (Bert)" userId="02bc8b99-cdc7-4d26-9d62-da0d5e86328d" providerId="ADAL" clId="{D32123D0-A0D6-43AF-8731-431BE9D79758}" dt="2022-04-01T10:09:17.541" v="397" actId="1036"/>
          <ac:spMkLst>
            <pc:docMk/>
            <pc:sldMk cId="3291158538" sldId="772"/>
            <ac:spMk id="28" creationId="{8961EF65-6959-4302-A266-3A8F6D0A8026}"/>
          </ac:spMkLst>
        </pc:spChg>
        <pc:spChg chg="add mod">
          <ac:chgData name="Le Bruyn, B.S.W. (Bert)" userId="02bc8b99-cdc7-4d26-9d62-da0d5e86328d" providerId="ADAL" clId="{D32123D0-A0D6-43AF-8731-431BE9D79758}" dt="2022-04-01T10:09:17.541" v="397" actId="1036"/>
          <ac:spMkLst>
            <pc:docMk/>
            <pc:sldMk cId="3291158538" sldId="772"/>
            <ac:spMk id="29" creationId="{0114AF55-AF72-4401-A3D9-21DF22EDE151}"/>
          </ac:spMkLst>
        </pc:spChg>
        <pc:spChg chg="add mod">
          <ac:chgData name="Le Bruyn, B.S.W. (Bert)" userId="02bc8b99-cdc7-4d26-9d62-da0d5e86328d" providerId="ADAL" clId="{D32123D0-A0D6-43AF-8731-431BE9D79758}" dt="2022-04-01T10:09:17.541" v="397" actId="1036"/>
          <ac:spMkLst>
            <pc:docMk/>
            <pc:sldMk cId="3291158538" sldId="772"/>
            <ac:spMk id="30" creationId="{29DE1C0E-F0AB-4866-9ABB-1D33DD6BA67E}"/>
          </ac:spMkLst>
        </pc:spChg>
        <pc:spChg chg="add del mod">
          <ac:chgData name="Le Bruyn, B.S.W. (Bert)" userId="02bc8b99-cdc7-4d26-9d62-da0d5e86328d" providerId="ADAL" clId="{D32123D0-A0D6-43AF-8731-431BE9D79758}" dt="2022-04-01T10:12:05.078" v="454" actId="478"/>
          <ac:spMkLst>
            <pc:docMk/>
            <pc:sldMk cId="3291158538" sldId="772"/>
            <ac:spMk id="34" creationId="{33C9AA0B-FB01-4DCF-A17F-F1D1CC31AA01}"/>
          </ac:spMkLst>
        </pc:spChg>
        <pc:picChg chg="add mod">
          <ac:chgData name="Le Bruyn, B.S.W. (Bert)" userId="02bc8b99-cdc7-4d26-9d62-da0d5e86328d" providerId="ADAL" clId="{D32123D0-A0D6-43AF-8731-431BE9D79758}" dt="2022-04-01T10:10:39.150" v="442" actId="1038"/>
          <ac:picMkLst>
            <pc:docMk/>
            <pc:sldMk cId="3291158538" sldId="772"/>
            <ac:picMk id="7" creationId="{F72921F9-918D-4A28-B89D-0AC8E613BA26}"/>
          </ac:picMkLst>
        </pc:picChg>
        <pc:picChg chg="add mod">
          <ac:chgData name="Le Bruyn, B.S.W. (Bert)" userId="02bc8b99-cdc7-4d26-9d62-da0d5e86328d" providerId="ADAL" clId="{D32123D0-A0D6-43AF-8731-431BE9D79758}" dt="2022-04-01T10:10:39.150" v="442" actId="1038"/>
          <ac:picMkLst>
            <pc:docMk/>
            <pc:sldMk cId="3291158538" sldId="772"/>
            <ac:picMk id="9" creationId="{41AD4538-FD99-4CAB-AFED-372CC5084D8C}"/>
          </ac:picMkLst>
        </pc:picChg>
        <pc:picChg chg="add mod">
          <ac:chgData name="Le Bruyn, B.S.W. (Bert)" userId="02bc8b99-cdc7-4d26-9d62-da0d5e86328d" providerId="ADAL" clId="{D32123D0-A0D6-43AF-8731-431BE9D79758}" dt="2022-04-01T10:10:39.150" v="442" actId="1038"/>
          <ac:picMkLst>
            <pc:docMk/>
            <pc:sldMk cId="3291158538" sldId="772"/>
            <ac:picMk id="11" creationId="{44F069CF-4432-496F-A581-A52DF3E688F1}"/>
          </ac:picMkLst>
        </pc:picChg>
        <pc:picChg chg="add del mod">
          <ac:chgData name="Le Bruyn, B.S.W. (Bert)" userId="02bc8b99-cdc7-4d26-9d62-da0d5e86328d" providerId="ADAL" clId="{D32123D0-A0D6-43AF-8731-431BE9D79758}" dt="2022-04-01T10:12:05.078" v="454" actId="478"/>
          <ac:picMkLst>
            <pc:docMk/>
            <pc:sldMk cId="3291158538" sldId="772"/>
            <ac:picMk id="33" creationId="{177C80B0-0F85-4C27-92E0-6783E8744818}"/>
          </ac:picMkLst>
        </pc:picChg>
        <pc:cxnChg chg="mod">
          <ac:chgData name="Le Bruyn, B.S.W. (Bert)" userId="02bc8b99-cdc7-4d26-9d62-da0d5e86328d" providerId="ADAL" clId="{D32123D0-A0D6-43AF-8731-431BE9D79758}" dt="2022-04-01T10:07:13.762" v="353" actId="1038"/>
          <ac:cxnSpMkLst>
            <pc:docMk/>
            <pc:sldMk cId="3291158538" sldId="772"/>
            <ac:cxnSpMk id="21" creationId="{0557BED9-BFAD-489A-9079-DF8E79C495B0}"/>
          </ac:cxnSpMkLst>
        </pc:cxnChg>
        <pc:cxnChg chg="mod">
          <ac:chgData name="Le Bruyn, B.S.W. (Bert)" userId="02bc8b99-cdc7-4d26-9d62-da0d5e86328d" providerId="ADAL" clId="{D32123D0-A0D6-43AF-8731-431BE9D79758}" dt="2022-04-01T10:07:13.762" v="353" actId="1038"/>
          <ac:cxnSpMkLst>
            <pc:docMk/>
            <pc:sldMk cId="3291158538" sldId="772"/>
            <ac:cxnSpMk id="22" creationId="{BBBFB9C8-F938-4737-8266-EBF3921F6573}"/>
          </ac:cxnSpMkLst>
        </pc:cxnChg>
        <pc:cxnChg chg="add mod">
          <ac:chgData name="Le Bruyn, B.S.W. (Bert)" userId="02bc8b99-cdc7-4d26-9d62-da0d5e86328d" providerId="ADAL" clId="{D32123D0-A0D6-43AF-8731-431BE9D79758}" dt="2022-04-01T10:09:17.541" v="397" actId="1036"/>
          <ac:cxnSpMkLst>
            <pc:docMk/>
            <pc:sldMk cId="3291158538" sldId="772"/>
            <ac:cxnSpMk id="31" creationId="{00F24484-AFF1-40FA-A58B-0A0B3D650E4A}"/>
          </ac:cxnSpMkLst>
        </pc:cxnChg>
        <pc:cxnChg chg="add mod">
          <ac:chgData name="Le Bruyn, B.S.W. (Bert)" userId="02bc8b99-cdc7-4d26-9d62-da0d5e86328d" providerId="ADAL" clId="{D32123D0-A0D6-43AF-8731-431BE9D79758}" dt="2022-04-01T10:09:17.541" v="397" actId="1036"/>
          <ac:cxnSpMkLst>
            <pc:docMk/>
            <pc:sldMk cId="3291158538" sldId="772"/>
            <ac:cxnSpMk id="32" creationId="{1EA4011B-F5D2-4906-964B-697A3C872163}"/>
          </ac:cxnSpMkLst>
        </pc:cxnChg>
      </pc:sldChg>
      <pc:sldChg chg="del">
        <pc:chgData name="Le Bruyn, B.S.W. (Bert)" userId="02bc8b99-cdc7-4d26-9d62-da0d5e86328d" providerId="ADAL" clId="{D32123D0-A0D6-43AF-8731-431BE9D79758}" dt="2022-04-01T10:34:38.552" v="1566" actId="47"/>
        <pc:sldMkLst>
          <pc:docMk/>
          <pc:sldMk cId="2743093072" sldId="773"/>
        </pc:sldMkLst>
      </pc:sldChg>
      <pc:sldChg chg="del">
        <pc:chgData name="Le Bruyn, B.S.W. (Bert)" userId="02bc8b99-cdc7-4d26-9d62-da0d5e86328d" providerId="ADAL" clId="{D32123D0-A0D6-43AF-8731-431BE9D79758}" dt="2022-04-01T10:34:39.918" v="1567" actId="47"/>
        <pc:sldMkLst>
          <pc:docMk/>
          <pc:sldMk cId="2016510737" sldId="774"/>
        </pc:sldMkLst>
      </pc:sldChg>
      <pc:sldChg chg="modSp mod">
        <pc:chgData name="Le Bruyn, B.S.W. (Bert)" userId="02bc8b99-cdc7-4d26-9d62-da0d5e86328d" providerId="ADAL" clId="{D32123D0-A0D6-43AF-8731-431BE9D79758}" dt="2022-04-01T10:07:24.240" v="356" actId="20577"/>
        <pc:sldMkLst>
          <pc:docMk/>
          <pc:sldMk cId="184801996" sldId="781"/>
        </pc:sldMkLst>
        <pc:spChg chg="mod">
          <ac:chgData name="Le Bruyn, B.S.W. (Bert)" userId="02bc8b99-cdc7-4d26-9d62-da0d5e86328d" providerId="ADAL" clId="{D32123D0-A0D6-43AF-8731-431BE9D79758}" dt="2022-04-01T10:07:24.240" v="356" actId="20577"/>
          <ac:spMkLst>
            <pc:docMk/>
            <pc:sldMk cId="184801996" sldId="781"/>
            <ac:spMk id="8" creationId="{B631943D-3C65-4809-BA1F-979A55AF8550}"/>
          </ac:spMkLst>
        </pc:spChg>
        <pc:spChg chg="mod">
          <ac:chgData name="Le Bruyn, B.S.W. (Bert)" userId="02bc8b99-cdc7-4d26-9d62-da0d5e86328d" providerId="ADAL" clId="{D32123D0-A0D6-43AF-8731-431BE9D79758}" dt="2022-04-01T10:05:35.212" v="208" actId="20577"/>
          <ac:spMkLst>
            <pc:docMk/>
            <pc:sldMk cId="184801996" sldId="781"/>
            <ac:spMk id="16" creationId="{D814D5D4-64A9-4BE4-BE4F-FA836B933705}"/>
          </ac:spMkLst>
        </pc:spChg>
        <pc:spChg chg="mod">
          <ac:chgData name="Le Bruyn, B.S.W. (Bert)" userId="02bc8b99-cdc7-4d26-9d62-da0d5e86328d" providerId="ADAL" clId="{D32123D0-A0D6-43AF-8731-431BE9D79758}" dt="2022-04-01T10:05:44.840" v="222" actId="1076"/>
          <ac:spMkLst>
            <pc:docMk/>
            <pc:sldMk cId="184801996" sldId="781"/>
            <ac:spMk id="18" creationId="{A0BB858B-8DAB-4357-A8CA-AD3C34DAABF2}"/>
          </ac:spMkLst>
        </pc:spChg>
        <pc:spChg chg="mod">
          <ac:chgData name="Le Bruyn, B.S.W. (Bert)" userId="02bc8b99-cdc7-4d26-9d62-da0d5e86328d" providerId="ADAL" clId="{D32123D0-A0D6-43AF-8731-431BE9D79758}" dt="2022-04-01T10:05:44.840" v="222" actId="1076"/>
          <ac:spMkLst>
            <pc:docMk/>
            <pc:sldMk cId="184801996" sldId="781"/>
            <ac:spMk id="19" creationId="{CCC8F944-6269-451E-A49A-80F6672BBCF2}"/>
          </ac:spMkLst>
        </pc:spChg>
      </pc:sldChg>
      <pc:sldChg chg="addSp delSp modSp mod">
        <pc:chgData name="Le Bruyn, B.S.W. (Bert)" userId="02bc8b99-cdc7-4d26-9d62-da0d5e86328d" providerId="ADAL" clId="{D32123D0-A0D6-43AF-8731-431BE9D79758}" dt="2022-04-01T10:31:52.321" v="1469" actId="1035"/>
        <pc:sldMkLst>
          <pc:docMk/>
          <pc:sldMk cId="3097562148" sldId="784"/>
        </pc:sldMkLst>
        <pc:spChg chg="del">
          <ac:chgData name="Le Bruyn, B.S.W. (Bert)" userId="02bc8b99-cdc7-4d26-9d62-da0d5e86328d" providerId="ADAL" clId="{D32123D0-A0D6-43AF-8731-431BE9D79758}" dt="2022-04-01T10:31:25.112" v="1392" actId="478"/>
          <ac:spMkLst>
            <pc:docMk/>
            <pc:sldMk cId="3097562148" sldId="784"/>
            <ac:spMk id="4" creationId="{5357D25A-CB32-411A-B8C7-3872EA7C4A5D}"/>
          </ac:spMkLst>
        </pc:spChg>
        <pc:spChg chg="mod">
          <ac:chgData name="Le Bruyn, B.S.W. (Bert)" userId="02bc8b99-cdc7-4d26-9d62-da0d5e86328d" providerId="ADAL" clId="{D32123D0-A0D6-43AF-8731-431BE9D79758}" dt="2022-04-01T10:31:52.321" v="1469" actId="1035"/>
          <ac:spMkLst>
            <pc:docMk/>
            <pc:sldMk cId="3097562148" sldId="784"/>
            <ac:spMk id="12" creationId="{FA1B0C9C-8586-4515-8CDA-9D4FE2B46856}"/>
          </ac:spMkLst>
        </pc:spChg>
        <pc:spChg chg="mod">
          <ac:chgData name="Le Bruyn, B.S.W. (Bert)" userId="02bc8b99-cdc7-4d26-9d62-da0d5e86328d" providerId="ADAL" clId="{D32123D0-A0D6-43AF-8731-431BE9D79758}" dt="2022-04-01T10:31:52.321" v="1469" actId="1035"/>
          <ac:spMkLst>
            <pc:docMk/>
            <pc:sldMk cId="3097562148" sldId="784"/>
            <ac:spMk id="13" creationId="{3B310FAA-FD42-43AA-8648-3F00AFDDD349}"/>
          </ac:spMkLst>
        </pc:spChg>
        <pc:spChg chg="mod">
          <ac:chgData name="Le Bruyn, B.S.W. (Bert)" userId="02bc8b99-cdc7-4d26-9d62-da0d5e86328d" providerId="ADAL" clId="{D32123D0-A0D6-43AF-8731-431BE9D79758}" dt="2022-04-01T10:31:52.321" v="1469" actId="1035"/>
          <ac:spMkLst>
            <pc:docMk/>
            <pc:sldMk cId="3097562148" sldId="784"/>
            <ac:spMk id="15" creationId="{FEF9CCFE-EEEF-4B17-ACBC-B478B82FC951}"/>
          </ac:spMkLst>
        </pc:spChg>
        <pc:spChg chg="mod">
          <ac:chgData name="Le Bruyn, B.S.W. (Bert)" userId="02bc8b99-cdc7-4d26-9d62-da0d5e86328d" providerId="ADAL" clId="{D32123D0-A0D6-43AF-8731-431BE9D79758}" dt="2022-04-01T10:31:52.321" v="1469" actId="1035"/>
          <ac:spMkLst>
            <pc:docMk/>
            <pc:sldMk cId="3097562148" sldId="784"/>
            <ac:spMk id="19" creationId="{803958E2-1BCC-47E3-A8D6-00ADD9876C16}"/>
          </ac:spMkLst>
        </pc:spChg>
        <pc:picChg chg="del">
          <ac:chgData name="Le Bruyn, B.S.W. (Bert)" userId="02bc8b99-cdc7-4d26-9d62-da0d5e86328d" providerId="ADAL" clId="{D32123D0-A0D6-43AF-8731-431BE9D79758}" dt="2022-04-01T10:31:25.112" v="1392" actId="478"/>
          <ac:picMkLst>
            <pc:docMk/>
            <pc:sldMk cId="3097562148" sldId="784"/>
            <ac:picMk id="3" creationId="{88B930F2-B97A-4D6C-BF26-4876DF2D236F}"/>
          </ac:picMkLst>
        </pc:picChg>
        <pc:picChg chg="add mod">
          <ac:chgData name="Le Bruyn, B.S.W. (Bert)" userId="02bc8b99-cdc7-4d26-9d62-da0d5e86328d" providerId="ADAL" clId="{D32123D0-A0D6-43AF-8731-431BE9D79758}" dt="2022-04-01T10:31:47.823" v="1463" actId="1076"/>
          <ac:picMkLst>
            <pc:docMk/>
            <pc:sldMk cId="3097562148" sldId="784"/>
            <ac:picMk id="6" creationId="{1F6B6DEC-06E0-474C-A0C7-DB7486E58774}"/>
          </ac:picMkLst>
        </pc:picChg>
        <pc:picChg chg="del">
          <ac:chgData name="Le Bruyn, B.S.W. (Bert)" userId="02bc8b99-cdc7-4d26-9d62-da0d5e86328d" providerId="ADAL" clId="{D32123D0-A0D6-43AF-8731-431BE9D79758}" dt="2022-04-01T10:31:07.314" v="1388" actId="478"/>
          <ac:picMkLst>
            <pc:docMk/>
            <pc:sldMk cId="3097562148" sldId="784"/>
            <ac:picMk id="14" creationId="{250EDF63-4F82-4C0D-87C8-A003E3869131}"/>
          </ac:picMkLst>
        </pc:picChg>
        <pc:picChg chg="mod">
          <ac:chgData name="Le Bruyn, B.S.W. (Bert)" userId="02bc8b99-cdc7-4d26-9d62-da0d5e86328d" providerId="ADAL" clId="{D32123D0-A0D6-43AF-8731-431BE9D79758}" dt="2022-04-01T10:31:52.321" v="1469" actId="1035"/>
          <ac:picMkLst>
            <pc:docMk/>
            <pc:sldMk cId="3097562148" sldId="784"/>
            <ac:picMk id="21" creationId="{176F037D-BFE7-49A5-83A2-42483B371A58}"/>
          </ac:picMkLst>
        </pc:picChg>
      </pc:sldChg>
      <pc:sldChg chg="del">
        <pc:chgData name="Le Bruyn, B.S.W. (Bert)" userId="02bc8b99-cdc7-4d26-9d62-da0d5e86328d" providerId="ADAL" clId="{D32123D0-A0D6-43AF-8731-431BE9D79758}" dt="2022-04-01T10:30:19.690" v="1387" actId="47"/>
        <pc:sldMkLst>
          <pc:docMk/>
          <pc:sldMk cId="1571897063" sldId="785"/>
        </pc:sldMkLst>
      </pc:sldChg>
      <pc:sldChg chg="addSp delSp modSp del mod delAnim modAnim">
        <pc:chgData name="Le Bruyn, B.S.W. (Bert)" userId="02bc8b99-cdc7-4d26-9d62-da0d5e86328d" providerId="ADAL" clId="{D32123D0-A0D6-43AF-8731-431BE9D79758}" dt="2022-04-01T10:34:41.574" v="1568" actId="47"/>
        <pc:sldMkLst>
          <pc:docMk/>
          <pc:sldMk cId="3505609579" sldId="786"/>
        </pc:sldMkLst>
        <pc:spChg chg="add del mod">
          <ac:chgData name="Le Bruyn, B.S.W. (Bert)" userId="02bc8b99-cdc7-4d26-9d62-da0d5e86328d" providerId="ADAL" clId="{D32123D0-A0D6-43AF-8731-431BE9D79758}" dt="2022-04-01T10:34:13.781" v="1554" actId="21"/>
          <ac:spMkLst>
            <pc:docMk/>
            <pc:sldMk cId="3505609579" sldId="786"/>
            <ac:spMk id="6" creationId="{1C81CF95-583F-4F1A-B32C-50EA90A81BD1}"/>
          </ac:spMkLst>
        </pc:spChg>
        <pc:spChg chg="del">
          <ac:chgData name="Le Bruyn, B.S.W. (Bert)" userId="02bc8b99-cdc7-4d26-9d62-da0d5e86328d" providerId="ADAL" clId="{D32123D0-A0D6-43AF-8731-431BE9D79758}" dt="2022-04-01T10:32:58.851" v="1492" actId="478"/>
          <ac:spMkLst>
            <pc:docMk/>
            <pc:sldMk cId="3505609579" sldId="786"/>
            <ac:spMk id="7" creationId="{F395D3FF-E610-4042-A101-615671CB76AD}"/>
          </ac:spMkLst>
        </pc:spChg>
        <pc:spChg chg="add del mod">
          <ac:chgData name="Le Bruyn, B.S.W. (Bert)" userId="02bc8b99-cdc7-4d26-9d62-da0d5e86328d" providerId="ADAL" clId="{D32123D0-A0D6-43AF-8731-431BE9D79758}" dt="2022-04-01T10:34:13.781" v="1554" actId="21"/>
          <ac:spMkLst>
            <pc:docMk/>
            <pc:sldMk cId="3505609579" sldId="786"/>
            <ac:spMk id="8" creationId="{4838BF13-CAE9-4177-A85F-93F7F00D737F}"/>
          </ac:spMkLst>
        </pc:spChg>
        <pc:spChg chg="add del mod">
          <ac:chgData name="Le Bruyn, B.S.W. (Bert)" userId="02bc8b99-cdc7-4d26-9d62-da0d5e86328d" providerId="ADAL" clId="{D32123D0-A0D6-43AF-8731-431BE9D79758}" dt="2022-04-01T10:34:13.781" v="1554" actId="21"/>
          <ac:spMkLst>
            <pc:docMk/>
            <pc:sldMk cId="3505609579" sldId="786"/>
            <ac:spMk id="9" creationId="{BB4376E6-0376-4F42-90F2-874458BEA8AD}"/>
          </ac:spMkLst>
        </pc:spChg>
        <pc:spChg chg="add del mod">
          <ac:chgData name="Le Bruyn, B.S.W. (Bert)" userId="02bc8b99-cdc7-4d26-9d62-da0d5e86328d" providerId="ADAL" clId="{D32123D0-A0D6-43AF-8731-431BE9D79758}" dt="2022-04-01T10:34:13.781" v="1554" actId="21"/>
          <ac:spMkLst>
            <pc:docMk/>
            <pc:sldMk cId="3505609579" sldId="786"/>
            <ac:spMk id="10" creationId="{CFF1437A-F532-49AA-AE7C-8D322CDE24AF}"/>
          </ac:spMkLst>
        </pc:spChg>
        <pc:spChg chg="add del mod">
          <ac:chgData name="Le Bruyn, B.S.W. (Bert)" userId="02bc8b99-cdc7-4d26-9d62-da0d5e86328d" providerId="ADAL" clId="{D32123D0-A0D6-43AF-8731-431BE9D79758}" dt="2022-04-01T10:34:13.781" v="1554" actId="21"/>
          <ac:spMkLst>
            <pc:docMk/>
            <pc:sldMk cId="3505609579" sldId="786"/>
            <ac:spMk id="11" creationId="{8F2F6B93-2E08-4E9C-A934-59E09918C214}"/>
          </ac:spMkLst>
        </pc:spChg>
        <pc:spChg chg="add del mod">
          <ac:chgData name="Le Bruyn, B.S.W. (Bert)" userId="02bc8b99-cdc7-4d26-9d62-da0d5e86328d" providerId="ADAL" clId="{D32123D0-A0D6-43AF-8731-431BE9D79758}" dt="2022-04-01T10:34:13.781" v="1554" actId="21"/>
          <ac:spMkLst>
            <pc:docMk/>
            <pc:sldMk cId="3505609579" sldId="786"/>
            <ac:spMk id="12" creationId="{479CE584-9288-4FDC-A8A6-66C44F29C0C4}"/>
          </ac:spMkLst>
        </pc:spChg>
      </pc:sldChg>
      <pc:sldChg chg="ord modAnim">
        <pc:chgData name="Le Bruyn, B.S.W. (Bert)" userId="02bc8b99-cdc7-4d26-9d62-da0d5e86328d" providerId="ADAL" clId="{D32123D0-A0D6-43AF-8731-431BE9D79758}" dt="2022-04-01T11:15:54.557" v="3327"/>
        <pc:sldMkLst>
          <pc:docMk/>
          <pc:sldMk cId="425155553" sldId="787"/>
        </pc:sldMkLst>
      </pc:sldChg>
      <pc:sldChg chg="del">
        <pc:chgData name="Le Bruyn, B.S.W. (Bert)" userId="02bc8b99-cdc7-4d26-9d62-da0d5e86328d" providerId="ADAL" clId="{D32123D0-A0D6-43AF-8731-431BE9D79758}" dt="2022-04-01T10:36:16.335" v="1571" actId="47"/>
        <pc:sldMkLst>
          <pc:docMk/>
          <pc:sldMk cId="660542685" sldId="788"/>
        </pc:sldMkLst>
      </pc:sldChg>
      <pc:sldChg chg="ord">
        <pc:chgData name="Le Bruyn, B.S.W. (Bert)" userId="02bc8b99-cdc7-4d26-9d62-da0d5e86328d" providerId="ADAL" clId="{D32123D0-A0D6-43AF-8731-431BE9D79758}" dt="2022-04-01T10:56:24.895" v="1665"/>
        <pc:sldMkLst>
          <pc:docMk/>
          <pc:sldMk cId="2019147700" sldId="789"/>
        </pc:sldMkLst>
      </pc:sldChg>
      <pc:sldChg chg="modSp">
        <pc:chgData name="Le Bruyn, B.S.W. (Bert)" userId="02bc8b99-cdc7-4d26-9d62-da0d5e86328d" providerId="ADAL" clId="{D32123D0-A0D6-43AF-8731-431BE9D79758}" dt="2022-04-01T11:16:50.123" v="3334" actId="20577"/>
        <pc:sldMkLst>
          <pc:docMk/>
          <pc:sldMk cId="1684934735" sldId="790"/>
        </pc:sldMkLst>
        <pc:spChg chg="mod">
          <ac:chgData name="Le Bruyn, B.S.W. (Bert)" userId="02bc8b99-cdc7-4d26-9d62-da0d5e86328d" providerId="ADAL" clId="{D32123D0-A0D6-43AF-8731-431BE9D79758}" dt="2022-04-01T11:16:50.123" v="3334" actId="20577"/>
          <ac:spMkLst>
            <pc:docMk/>
            <pc:sldMk cId="1684934735" sldId="790"/>
            <ac:spMk id="6" creationId="{B1287991-EF64-4384-9597-2FA9C0CF715F}"/>
          </ac:spMkLst>
        </pc:spChg>
      </pc:sldChg>
      <pc:sldChg chg="delSp modSp add mod delAnim">
        <pc:chgData name="Le Bruyn, B.S.W. (Bert)" userId="02bc8b99-cdc7-4d26-9d62-da0d5e86328d" providerId="ADAL" clId="{D32123D0-A0D6-43AF-8731-431BE9D79758}" dt="2022-04-01T10:00:55.157" v="60" actId="478"/>
        <pc:sldMkLst>
          <pc:docMk/>
          <pc:sldMk cId="3664860492" sldId="798"/>
        </pc:sldMkLst>
        <pc:spChg chg="mod">
          <ac:chgData name="Le Bruyn, B.S.W. (Bert)" userId="02bc8b99-cdc7-4d26-9d62-da0d5e86328d" providerId="ADAL" clId="{D32123D0-A0D6-43AF-8731-431BE9D79758}" dt="2022-04-01T10:00:20.402" v="33" actId="1076"/>
          <ac:spMkLst>
            <pc:docMk/>
            <pc:sldMk cId="3664860492" sldId="798"/>
            <ac:spMk id="6" creationId="{209A24EF-0AD3-4A15-B819-974039CA8F1C}"/>
          </ac:spMkLst>
        </pc:spChg>
        <pc:spChg chg="mod">
          <ac:chgData name="Le Bruyn, B.S.W. (Bert)" userId="02bc8b99-cdc7-4d26-9d62-da0d5e86328d" providerId="ADAL" clId="{D32123D0-A0D6-43AF-8731-431BE9D79758}" dt="2022-04-01T10:00:31.087" v="46" actId="1076"/>
          <ac:spMkLst>
            <pc:docMk/>
            <pc:sldMk cId="3664860492" sldId="798"/>
            <ac:spMk id="17" creationId="{AB739C01-F213-4DA3-9F40-281860D7E812}"/>
          </ac:spMkLst>
        </pc:spChg>
        <pc:spChg chg="mod">
          <ac:chgData name="Le Bruyn, B.S.W. (Bert)" userId="02bc8b99-cdc7-4d26-9d62-da0d5e86328d" providerId="ADAL" clId="{D32123D0-A0D6-43AF-8731-431BE9D79758}" dt="2022-04-01T10:00:39.226" v="58" actId="1076"/>
          <ac:spMkLst>
            <pc:docMk/>
            <pc:sldMk cId="3664860492" sldId="798"/>
            <ac:spMk id="18" creationId="{4E0CF035-7CF5-43FE-95E4-5681D38F91E7}"/>
          </ac:spMkLst>
        </pc:spChg>
        <pc:spChg chg="del">
          <ac:chgData name="Le Bruyn, B.S.W. (Bert)" userId="02bc8b99-cdc7-4d26-9d62-da0d5e86328d" providerId="ADAL" clId="{D32123D0-A0D6-43AF-8731-431BE9D79758}" dt="2022-04-01T10:00:53.086" v="59" actId="478"/>
          <ac:spMkLst>
            <pc:docMk/>
            <pc:sldMk cId="3664860492" sldId="798"/>
            <ac:spMk id="23" creationId="{F49600F2-F1CF-4B93-9DF9-38CEFAB379B8}"/>
          </ac:spMkLst>
        </pc:spChg>
        <pc:spChg chg="del">
          <ac:chgData name="Le Bruyn, B.S.W. (Bert)" userId="02bc8b99-cdc7-4d26-9d62-da0d5e86328d" providerId="ADAL" clId="{D32123D0-A0D6-43AF-8731-431BE9D79758}" dt="2022-04-01T10:00:55.157" v="60" actId="478"/>
          <ac:spMkLst>
            <pc:docMk/>
            <pc:sldMk cId="3664860492" sldId="798"/>
            <ac:spMk id="25" creationId="{5EED9EB5-67DC-4B2C-ABFB-308AB0ECE5B2}"/>
          </ac:spMkLst>
        </pc:spChg>
        <pc:cxnChg chg="mod">
          <ac:chgData name="Le Bruyn, B.S.W. (Bert)" userId="02bc8b99-cdc7-4d26-9d62-da0d5e86328d" providerId="ADAL" clId="{D32123D0-A0D6-43AF-8731-431BE9D79758}" dt="2022-04-01T10:00:31.087" v="46" actId="1076"/>
          <ac:cxnSpMkLst>
            <pc:docMk/>
            <pc:sldMk cId="3664860492" sldId="798"/>
            <ac:cxnSpMk id="21" creationId="{0557BED9-BFAD-489A-9079-DF8E79C495B0}"/>
          </ac:cxnSpMkLst>
        </pc:cxnChg>
        <pc:cxnChg chg="mod">
          <ac:chgData name="Le Bruyn, B.S.W. (Bert)" userId="02bc8b99-cdc7-4d26-9d62-da0d5e86328d" providerId="ADAL" clId="{D32123D0-A0D6-43AF-8731-431BE9D79758}" dt="2022-04-01T10:00:39.226" v="58" actId="1076"/>
          <ac:cxnSpMkLst>
            <pc:docMk/>
            <pc:sldMk cId="3664860492" sldId="798"/>
            <ac:cxnSpMk id="22" creationId="{BBBFB9C8-F938-4737-8266-EBF3921F6573}"/>
          </ac:cxnSpMkLst>
        </pc:cxnChg>
      </pc:sldChg>
      <pc:sldChg chg="addSp modSp add mod modAnim">
        <pc:chgData name="Le Bruyn, B.S.W. (Bert)" userId="02bc8b99-cdc7-4d26-9d62-da0d5e86328d" providerId="ADAL" clId="{D32123D0-A0D6-43AF-8731-431BE9D79758}" dt="2022-04-01T10:04:29.986" v="149"/>
        <pc:sldMkLst>
          <pc:docMk/>
          <pc:sldMk cId="3197565262" sldId="799"/>
        </pc:sldMkLst>
        <pc:spChg chg="mod">
          <ac:chgData name="Le Bruyn, B.S.W. (Bert)" userId="02bc8b99-cdc7-4d26-9d62-da0d5e86328d" providerId="ADAL" clId="{D32123D0-A0D6-43AF-8731-431BE9D79758}" dt="2022-04-01T10:04:08.070" v="139" actId="1036"/>
          <ac:spMkLst>
            <pc:docMk/>
            <pc:sldMk cId="3197565262" sldId="799"/>
            <ac:spMk id="6" creationId="{209A24EF-0AD3-4A15-B819-974039CA8F1C}"/>
          </ac:spMkLst>
        </pc:spChg>
        <pc:spChg chg="mod">
          <ac:chgData name="Le Bruyn, B.S.W. (Bert)" userId="02bc8b99-cdc7-4d26-9d62-da0d5e86328d" providerId="ADAL" clId="{D32123D0-A0D6-43AF-8731-431BE9D79758}" dt="2022-04-01T10:04:19.768" v="147" actId="1076"/>
          <ac:spMkLst>
            <pc:docMk/>
            <pc:sldMk cId="3197565262" sldId="799"/>
            <ac:spMk id="17" creationId="{AB739C01-F213-4DA3-9F40-281860D7E812}"/>
          </ac:spMkLst>
        </pc:spChg>
        <pc:spChg chg="mod">
          <ac:chgData name="Le Bruyn, B.S.W. (Bert)" userId="02bc8b99-cdc7-4d26-9d62-da0d5e86328d" providerId="ADAL" clId="{D32123D0-A0D6-43AF-8731-431BE9D79758}" dt="2022-04-01T10:04:08.070" v="139" actId="1036"/>
          <ac:spMkLst>
            <pc:docMk/>
            <pc:sldMk cId="3197565262" sldId="799"/>
            <ac:spMk id="18" creationId="{4E0CF035-7CF5-43FE-95E4-5681D38F91E7}"/>
          </ac:spMkLst>
        </pc:spChg>
        <pc:spChg chg="mod">
          <ac:chgData name="Le Bruyn, B.S.W. (Bert)" userId="02bc8b99-cdc7-4d26-9d62-da0d5e86328d" providerId="ADAL" clId="{D32123D0-A0D6-43AF-8731-431BE9D79758}" dt="2022-04-01T10:04:08.070" v="139" actId="1036"/>
          <ac:spMkLst>
            <pc:docMk/>
            <pc:sldMk cId="3197565262" sldId="799"/>
            <ac:spMk id="19" creationId="{A64A878F-4704-4873-9D9A-CD23AD6445F8}"/>
          </ac:spMkLst>
        </pc:spChg>
        <pc:spChg chg="mod">
          <ac:chgData name="Le Bruyn, B.S.W. (Bert)" userId="02bc8b99-cdc7-4d26-9d62-da0d5e86328d" providerId="ADAL" clId="{D32123D0-A0D6-43AF-8731-431BE9D79758}" dt="2022-04-01T10:04:08.070" v="139" actId="1036"/>
          <ac:spMkLst>
            <pc:docMk/>
            <pc:sldMk cId="3197565262" sldId="799"/>
            <ac:spMk id="20" creationId="{9BAB9A7E-4041-4D9F-BC9B-5C60D76EA787}"/>
          </ac:spMkLst>
        </pc:spChg>
        <pc:picChg chg="add mod">
          <ac:chgData name="Le Bruyn, B.S.W. (Bert)" userId="02bc8b99-cdc7-4d26-9d62-da0d5e86328d" providerId="ADAL" clId="{D32123D0-A0D6-43AF-8731-431BE9D79758}" dt="2022-04-01T10:04:00.783" v="91" actId="1076"/>
          <ac:picMkLst>
            <pc:docMk/>
            <pc:sldMk cId="3197565262" sldId="799"/>
            <ac:picMk id="3" creationId="{A8E43935-663E-4F87-A668-851F422827CF}"/>
          </ac:picMkLst>
        </pc:picChg>
        <pc:cxnChg chg="mod">
          <ac:chgData name="Le Bruyn, B.S.W. (Bert)" userId="02bc8b99-cdc7-4d26-9d62-da0d5e86328d" providerId="ADAL" clId="{D32123D0-A0D6-43AF-8731-431BE9D79758}" dt="2022-04-01T10:04:19.768" v="147" actId="1076"/>
          <ac:cxnSpMkLst>
            <pc:docMk/>
            <pc:sldMk cId="3197565262" sldId="799"/>
            <ac:cxnSpMk id="21" creationId="{0557BED9-BFAD-489A-9079-DF8E79C495B0}"/>
          </ac:cxnSpMkLst>
        </pc:cxnChg>
        <pc:cxnChg chg="mod">
          <ac:chgData name="Le Bruyn, B.S.W. (Bert)" userId="02bc8b99-cdc7-4d26-9d62-da0d5e86328d" providerId="ADAL" clId="{D32123D0-A0D6-43AF-8731-431BE9D79758}" dt="2022-04-01T10:04:08.070" v="139" actId="1036"/>
          <ac:cxnSpMkLst>
            <pc:docMk/>
            <pc:sldMk cId="3197565262" sldId="799"/>
            <ac:cxnSpMk id="22" creationId="{BBBFB9C8-F938-4737-8266-EBF3921F6573}"/>
          </ac:cxnSpMkLst>
        </pc:cxnChg>
      </pc:sldChg>
      <pc:sldChg chg="addSp delSp modSp add mod delAnim modAnim">
        <pc:chgData name="Le Bruyn, B.S.W. (Bert)" userId="02bc8b99-cdc7-4d26-9d62-da0d5e86328d" providerId="ADAL" clId="{D32123D0-A0D6-43AF-8731-431BE9D79758}" dt="2022-04-01T11:13:56.984" v="3325" actId="1036"/>
        <pc:sldMkLst>
          <pc:docMk/>
          <pc:sldMk cId="3110004193" sldId="800"/>
        </pc:sldMkLst>
        <pc:spChg chg="del">
          <ac:chgData name="Le Bruyn, B.S.W. (Bert)" userId="02bc8b99-cdc7-4d26-9d62-da0d5e86328d" providerId="ADAL" clId="{D32123D0-A0D6-43AF-8731-431BE9D79758}" dt="2022-04-01T10:25:34.322" v="773" actId="478"/>
          <ac:spMkLst>
            <pc:docMk/>
            <pc:sldMk cId="3110004193" sldId="800"/>
            <ac:spMk id="4" creationId="{CED61660-5349-4FDA-99BA-77DCFACFCD18}"/>
          </ac:spMkLst>
        </pc:spChg>
        <pc:spChg chg="add del mod">
          <ac:chgData name="Le Bruyn, B.S.W. (Bert)" userId="02bc8b99-cdc7-4d26-9d62-da0d5e86328d" providerId="ADAL" clId="{D32123D0-A0D6-43AF-8731-431BE9D79758}" dt="2022-04-01T11:06:06.748" v="2558" actId="478"/>
          <ac:spMkLst>
            <pc:docMk/>
            <pc:sldMk cId="3110004193" sldId="800"/>
            <ac:spMk id="8" creationId="{AD706EF2-D156-4876-B691-3D5287B5C7D2}"/>
          </ac:spMkLst>
        </pc:spChg>
        <pc:spChg chg="del">
          <ac:chgData name="Le Bruyn, B.S.W. (Bert)" userId="02bc8b99-cdc7-4d26-9d62-da0d5e86328d" providerId="ADAL" clId="{D32123D0-A0D6-43AF-8731-431BE9D79758}" dt="2022-04-01T10:25:34.322" v="773" actId="478"/>
          <ac:spMkLst>
            <pc:docMk/>
            <pc:sldMk cId="3110004193" sldId="800"/>
            <ac:spMk id="9" creationId="{ADE7BB61-D246-4C58-9CC9-5C689CE2F793}"/>
          </ac:spMkLst>
        </pc:spChg>
        <pc:spChg chg="add del mod">
          <ac:chgData name="Le Bruyn, B.S.W. (Bert)" userId="02bc8b99-cdc7-4d26-9d62-da0d5e86328d" providerId="ADAL" clId="{D32123D0-A0D6-43AF-8731-431BE9D79758}" dt="2022-04-01T10:58:36.375" v="1669" actId="478"/>
          <ac:spMkLst>
            <pc:docMk/>
            <pc:sldMk cId="3110004193" sldId="800"/>
            <ac:spMk id="13" creationId="{FA1FD9FE-5C6A-4A23-8275-F1E6E269B3A1}"/>
          </ac:spMkLst>
        </pc:spChg>
        <pc:spChg chg="add del mod">
          <ac:chgData name="Le Bruyn, B.S.W. (Bert)" userId="02bc8b99-cdc7-4d26-9d62-da0d5e86328d" providerId="ADAL" clId="{D32123D0-A0D6-43AF-8731-431BE9D79758}" dt="2022-04-01T10:58:36.375" v="1669" actId="478"/>
          <ac:spMkLst>
            <pc:docMk/>
            <pc:sldMk cId="3110004193" sldId="800"/>
            <ac:spMk id="14" creationId="{8C61447D-6636-410B-A6D5-3CD7CAD4D57E}"/>
          </ac:spMkLst>
        </pc:spChg>
        <pc:spChg chg="add del mod">
          <ac:chgData name="Le Bruyn, B.S.W. (Bert)" userId="02bc8b99-cdc7-4d26-9d62-da0d5e86328d" providerId="ADAL" clId="{D32123D0-A0D6-43AF-8731-431BE9D79758}" dt="2022-04-01T10:58:36.375" v="1669" actId="478"/>
          <ac:spMkLst>
            <pc:docMk/>
            <pc:sldMk cId="3110004193" sldId="800"/>
            <ac:spMk id="15" creationId="{CE69B110-46E8-4FC3-81B3-7A5BC84497F6}"/>
          </ac:spMkLst>
        </pc:spChg>
        <pc:spChg chg="del">
          <ac:chgData name="Le Bruyn, B.S.W. (Bert)" userId="02bc8b99-cdc7-4d26-9d62-da0d5e86328d" providerId="ADAL" clId="{D32123D0-A0D6-43AF-8731-431BE9D79758}" dt="2022-04-01T10:25:34.322" v="773" actId="478"/>
          <ac:spMkLst>
            <pc:docMk/>
            <pc:sldMk cId="3110004193" sldId="800"/>
            <ac:spMk id="16" creationId="{BCECB3C2-3BFF-4E8D-ADA3-6B1573FC0683}"/>
          </ac:spMkLst>
        </pc:spChg>
        <pc:spChg chg="del">
          <ac:chgData name="Le Bruyn, B.S.W. (Bert)" userId="02bc8b99-cdc7-4d26-9d62-da0d5e86328d" providerId="ADAL" clId="{D32123D0-A0D6-43AF-8731-431BE9D79758}" dt="2022-04-01T10:25:34.322" v="773" actId="478"/>
          <ac:spMkLst>
            <pc:docMk/>
            <pc:sldMk cId="3110004193" sldId="800"/>
            <ac:spMk id="17" creationId="{DE8D055A-927A-4984-9FBA-D8D25454D2F7}"/>
          </ac:spMkLst>
        </pc:spChg>
        <pc:spChg chg="del">
          <ac:chgData name="Le Bruyn, B.S.W. (Bert)" userId="02bc8b99-cdc7-4d26-9d62-da0d5e86328d" providerId="ADAL" clId="{D32123D0-A0D6-43AF-8731-431BE9D79758}" dt="2022-04-01T10:25:34.322" v="773" actId="478"/>
          <ac:spMkLst>
            <pc:docMk/>
            <pc:sldMk cId="3110004193" sldId="800"/>
            <ac:spMk id="18" creationId="{4480F524-22D1-45E7-A506-05AE930A2A78}"/>
          </ac:spMkLst>
        </pc:spChg>
        <pc:spChg chg="add del mod">
          <ac:chgData name="Le Bruyn, B.S.W. (Bert)" userId="02bc8b99-cdc7-4d26-9d62-da0d5e86328d" providerId="ADAL" clId="{D32123D0-A0D6-43AF-8731-431BE9D79758}" dt="2022-04-01T10:30:02.665" v="1385" actId="478"/>
          <ac:spMkLst>
            <pc:docMk/>
            <pc:sldMk cId="3110004193" sldId="800"/>
            <ac:spMk id="19" creationId="{0DB8A695-7DF6-49B7-A7A9-E006B6683280}"/>
          </ac:spMkLst>
        </pc:spChg>
        <pc:spChg chg="add mod">
          <ac:chgData name="Le Bruyn, B.S.W. (Bert)" userId="02bc8b99-cdc7-4d26-9d62-da0d5e86328d" providerId="ADAL" clId="{D32123D0-A0D6-43AF-8731-431BE9D79758}" dt="2022-04-01T11:06:28.009" v="2571" actId="1035"/>
          <ac:spMkLst>
            <pc:docMk/>
            <pc:sldMk cId="3110004193" sldId="800"/>
            <ac:spMk id="20" creationId="{B9821F9B-7A39-47E4-9761-2FD46E2D1A31}"/>
          </ac:spMkLst>
        </pc:spChg>
        <pc:spChg chg="add mod">
          <ac:chgData name="Le Bruyn, B.S.W. (Bert)" userId="02bc8b99-cdc7-4d26-9d62-da0d5e86328d" providerId="ADAL" clId="{D32123D0-A0D6-43AF-8731-431BE9D79758}" dt="2022-04-01T11:13:56.984" v="3325" actId="1036"/>
          <ac:spMkLst>
            <pc:docMk/>
            <pc:sldMk cId="3110004193" sldId="800"/>
            <ac:spMk id="21" creationId="{770F7102-D59E-41D1-988B-9CFC7EBD9B60}"/>
          </ac:spMkLst>
        </pc:spChg>
        <pc:spChg chg="add mod">
          <ac:chgData name="Le Bruyn, B.S.W. (Bert)" userId="02bc8b99-cdc7-4d26-9d62-da0d5e86328d" providerId="ADAL" clId="{D32123D0-A0D6-43AF-8731-431BE9D79758}" dt="2022-04-01T11:13:56.984" v="3325" actId="1036"/>
          <ac:spMkLst>
            <pc:docMk/>
            <pc:sldMk cId="3110004193" sldId="800"/>
            <ac:spMk id="22" creationId="{ABCF13A8-97C5-448B-96FA-6728F9DA29E2}"/>
          </ac:spMkLst>
        </pc:spChg>
        <pc:spChg chg="add mod">
          <ac:chgData name="Le Bruyn, B.S.W. (Bert)" userId="02bc8b99-cdc7-4d26-9d62-da0d5e86328d" providerId="ADAL" clId="{D32123D0-A0D6-43AF-8731-431BE9D79758}" dt="2022-04-01T11:13:56.984" v="3325" actId="1036"/>
          <ac:spMkLst>
            <pc:docMk/>
            <pc:sldMk cId="3110004193" sldId="800"/>
            <ac:spMk id="23" creationId="{320BB049-7CB8-4337-A973-71CC51B26166}"/>
          </ac:spMkLst>
        </pc:spChg>
        <pc:spChg chg="add mod">
          <ac:chgData name="Le Bruyn, B.S.W. (Bert)" userId="02bc8b99-cdc7-4d26-9d62-da0d5e86328d" providerId="ADAL" clId="{D32123D0-A0D6-43AF-8731-431BE9D79758}" dt="2022-04-01T11:13:56.984" v="3325" actId="1036"/>
          <ac:spMkLst>
            <pc:docMk/>
            <pc:sldMk cId="3110004193" sldId="800"/>
            <ac:spMk id="24" creationId="{F2558BE9-3B9E-4A18-A489-C3E48B6D8F4C}"/>
          </ac:spMkLst>
        </pc:spChg>
        <pc:spChg chg="add del mod">
          <ac:chgData name="Le Bruyn, B.S.W. (Bert)" userId="02bc8b99-cdc7-4d26-9d62-da0d5e86328d" providerId="ADAL" clId="{D32123D0-A0D6-43AF-8731-431BE9D79758}" dt="2022-04-01T11:13:51.610" v="3302" actId="478"/>
          <ac:spMkLst>
            <pc:docMk/>
            <pc:sldMk cId="3110004193" sldId="800"/>
            <ac:spMk id="25" creationId="{C59133FD-D730-4A39-BFEA-13437D388572}"/>
          </ac:spMkLst>
        </pc:spChg>
        <pc:spChg chg="add mod">
          <ac:chgData name="Le Bruyn, B.S.W. (Bert)" userId="02bc8b99-cdc7-4d26-9d62-da0d5e86328d" providerId="ADAL" clId="{D32123D0-A0D6-43AF-8731-431BE9D79758}" dt="2022-04-01T11:13:56.984" v="3325" actId="1036"/>
          <ac:spMkLst>
            <pc:docMk/>
            <pc:sldMk cId="3110004193" sldId="800"/>
            <ac:spMk id="26" creationId="{EDB15198-B4B2-47A4-A596-0299A2D44279}"/>
          </ac:spMkLst>
        </pc:spChg>
        <pc:spChg chg="add mod">
          <ac:chgData name="Le Bruyn, B.S.W. (Bert)" userId="02bc8b99-cdc7-4d26-9d62-da0d5e86328d" providerId="ADAL" clId="{D32123D0-A0D6-43AF-8731-431BE9D79758}" dt="2022-04-01T11:13:56.984" v="3325" actId="1036"/>
          <ac:spMkLst>
            <pc:docMk/>
            <pc:sldMk cId="3110004193" sldId="800"/>
            <ac:spMk id="27" creationId="{F57F0008-FBF0-4F4A-8F7D-85C34D8EA98B}"/>
          </ac:spMkLst>
        </pc:spChg>
        <pc:picChg chg="del">
          <ac:chgData name="Le Bruyn, B.S.W. (Bert)" userId="02bc8b99-cdc7-4d26-9d62-da0d5e86328d" providerId="ADAL" clId="{D32123D0-A0D6-43AF-8731-431BE9D79758}" dt="2022-04-01T10:25:34.322" v="773" actId="478"/>
          <ac:picMkLst>
            <pc:docMk/>
            <pc:sldMk cId="3110004193" sldId="800"/>
            <ac:picMk id="3" creationId="{1DFDB523-E3E9-4BD2-9F62-8773CB4B13B3}"/>
          </ac:picMkLst>
        </pc:picChg>
        <pc:picChg chg="add mod">
          <ac:chgData name="Le Bruyn, B.S.W. (Bert)" userId="02bc8b99-cdc7-4d26-9d62-da0d5e86328d" providerId="ADAL" clId="{D32123D0-A0D6-43AF-8731-431BE9D79758}" dt="2022-04-01T10:25:39.361" v="775" actId="1076"/>
          <ac:picMkLst>
            <pc:docMk/>
            <pc:sldMk cId="3110004193" sldId="800"/>
            <ac:picMk id="6" creationId="{CE1775EF-9EEB-41BF-ABC3-B9DAFCDF87DB}"/>
          </ac:picMkLst>
        </pc:picChg>
        <pc:picChg chg="del">
          <ac:chgData name="Le Bruyn, B.S.W. (Bert)" userId="02bc8b99-cdc7-4d26-9d62-da0d5e86328d" providerId="ADAL" clId="{D32123D0-A0D6-43AF-8731-431BE9D79758}" dt="2022-04-01T10:25:34.322" v="773" actId="478"/>
          <ac:picMkLst>
            <pc:docMk/>
            <pc:sldMk cId="3110004193" sldId="800"/>
            <ac:picMk id="7" creationId="{60452EF9-D69C-4B75-AD62-EC0A7092AAB8}"/>
          </ac:picMkLst>
        </pc:picChg>
      </pc:sldChg>
      <pc:sldChg chg="addSp delSp modSp add mod modAnim">
        <pc:chgData name="Le Bruyn, B.S.W. (Bert)" userId="02bc8b99-cdc7-4d26-9d62-da0d5e86328d" providerId="ADAL" clId="{D32123D0-A0D6-43AF-8731-431BE9D79758}" dt="2022-04-01T10:25:07.033" v="772" actId="20577"/>
        <pc:sldMkLst>
          <pc:docMk/>
          <pc:sldMk cId="3776754307" sldId="801"/>
        </pc:sldMkLst>
        <pc:spChg chg="add mod">
          <ac:chgData name="Le Bruyn, B.S.W. (Bert)" userId="02bc8b99-cdc7-4d26-9d62-da0d5e86328d" providerId="ADAL" clId="{D32123D0-A0D6-43AF-8731-431BE9D79758}" dt="2022-04-01T10:24:15.524" v="758" actId="1035"/>
          <ac:spMkLst>
            <pc:docMk/>
            <pc:sldMk cId="3776754307" sldId="801"/>
            <ac:spMk id="7" creationId="{30B27F23-77CC-4A9D-B314-468EA03586DB}"/>
          </ac:spMkLst>
        </pc:spChg>
        <pc:spChg chg="add mod">
          <ac:chgData name="Le Bruyn, B.S.W. (Bert)" userId="02bc8b99-cdc7-4d26-9d62-da0d5e86328d" providerId="ADAL" clId="{D32123D0-A0D6-43AF-8731-431BE9D79758}" dt="2022-04-01T10:24:15.524" v="758" actId="1035"/>
          <ac:spMkLst>
            <pc:docMk/>
            <pc:sldMk cId="3776754307" sldId="801"/>
            <ac:spMk id="8" creationId="{F889341D-3677-45D1-B4FF-96A55E7EBB23}"/>
          </ac:spMkLst>
        </pc:spChg>
        <pc:spChg chg="add mod">
          <ac:chgData name="Le Bruyn, B.S.W. (Bert)" userId="02bc8b99-cdc7-4d26-9d62-da0d5e86328d" providerId="ADAL" clId="{D32123D0-A0D6-43AF-8731-431BE9D79758}" dt="2022-04-01T10:24:15.524" v="758" actId="1035"/>
          <ac:spMkLst>
            <pc:docMk/>
            <pc:sldMk cId="3776754307" sldId="801"/>
            <ac:spMk id="9" creationId="{DA0C37A0-AF40-46CE-8B67-7D5A4A206738}"/>
          </ac:spMkLst>
        </pc:spChg>
        <pc:spChg chg="add mod">
          <ac:chgData name="Le Bruyn, B.S.W. (Bert)" userId="02bc8b99-cdc7-4d26-9d62-da0d5e86328d" providerId="ADAL" clId="{D32123D0-A0D6-43AF-8731-431BE9D79758}" dt="2022-04-01T10:25:07.033" v="772" actId="20577"/>
          <ac:spMkLst>
            <pc:docMk/>
            <pc:sldMk cId="3776754307" sldId="801"/>
            <ac:spMk id="10" creationId="{BD3FDDD7-DBEF-4110-AFBC-F82C9CC0FF13}"/>
          </ac:spMkLst>
        </pc:spChg>
        <pc:spChg chg="del">
          <ac:chgData name="Le Bruyn, B.S.W. (Bert)" userId="02bc8b99-cdc7-4d26-9d62-da0d5e86328d" providerId="ADAL" clId="{D32123D0-A0D6-43AF-8731-431BE9D79758}" dt="2022-04-01T10:22:25.203" v="588" actId="478"/>
          <ac:spMkLst>
            <pc:docMk/>
            <pc:sldMk cId="3776754307" sldId="801"/>
            <ac:spMk id="19" creationId="{C51732C6-197A-4CC8-A67C-6B25C46B124A}"/>
          </ac:spMkLst>
        </pc:spChg>
        <pc:picChg chg="add mod">
          <ac:chgData name="Le Bruyn, B.S.W. (Bert)" userId="02bc8b99-cdc7-4d26-9d62-da0d5e86328d" providerId="ADAL" clId="{D32123D0-A0D6-43AF-8731-431BE9D79758}" dt="2022-04-01T10:24:15.524" v="758" actId="1035"/>
          <ac:picMkLst>
            <pc:docMk/>
            <pc:sldMk cId="3776754307" sldId="801"/>
            <ac:picMk id="3" creationId="{29DD6847-5AE2-42FB-B6CD-527B8CFDFB16}"/>
          </ac:picMkLst>
        </pc:picChg>
        <pc:picChg chg="add mod">
          <ac:chgData name="Le Bruyn, B.S.W. (Bert)" userId="02bc8b99-cdc7-4d26-9d62-da0d5e86328d" providerId="ADAL" clId="{D32123D0-A0D6-43AF-8731-431BE9D79758}" dt="2022-04-01T10:24:15.524" v="758" actId="1035"/>
          <ac:picMkLst>
            <pc:docMk/>
            <pc:sldMk cId="3776754307" sldId="801"/>
            <ac:picMk id="6" creationId="{D4B9392A-6F92-4253-A171-62002C551AE1}"/>
          </ac:picMkLst>
        </pc:picChg>
      </pc:sldChg>
      <pc:sldChg chg="addSp delSp modSp add del mod addAnim delAnim modAnim">
        <pc:chgData name="Le Bruyn, B.S.W. (Bert)" userId="02bc8b99-cdc7-4d26-9d62-da0d5e86328d" providerId="ADAL" clId="{D32123D0-A0D6-43AF-8731-431BE9D79758}" dt="2022-04-01T11:12:11.712" v="3299" actId="47"/>
        <pc:sldMkLst>
          <pc:docMk/>
          <pc:sldMk cId="3366659650" sldId="802"/>
        </pc:sldMkLst>
        <pc:spChg chg="add mod">
          <ac:chgData name="Le Bruyn, B.S.W. (Bert)" userId="02bc8b99-cdc7-4d26-9d62-da0d5e86328d" providerId="ADAL" clId="{D32123D0-A0D6-43AF-8731-431BE9D79758}" dt="2022-04-01T10:34:19.626" v="1565" actId="1036"/>
          <ac:spMkLst>
            <pc:docMk/>
            <pc:sldMk cId="3366659650" sldId="802"/>
            <ac:spMk id="9" creationId="{90C254A9-B268-4992-8A54-CB7692E5559D}"/>
          </ac:spMkLst>
        </pc:spChg>
        <pc:spChg chg="add del mod">
          <ac:chgData name="Le Bruyn, B.S.W. (Bert)" userId="02bc8b99-cdc7-4d26-9d62-da0d5e86328d" providerId="ADAL" clId="{D32123D0-A0D6-43AF-8731-431BE9D79758}" dt="2022-04-01T10:55:28.893" v="1662" actId="478"/>
          <ac:spMkLst>
            <pc:docMk/>
            <pc:sldMk cId="3366659650" sldId="802"/>
            <ac:spMk id="10" creationId="{5563E7B2-98CF-42D6-AE9E-263D7A45B42C}"/>
          </ac:spMkLst>
        </pc:spChg>
        <pc:spChg chg="add del mod">
          <ac:chgData name="Le Bruyn, B.S.W. (Bert)" userId="02bc8b99-cdc7-4d26-9d62-da0d5e86328d" providerId="ADAL" clId="{D32123D0-A0D6-43AF-8731-431BE9D79758}" dt="2022-04-01T10:55:28.893" v="1662" actId="478"/>
          <ac:spMkLst>
            <pc:docMk/>
            <pc:sldMk cId="3366659650" sldId="802"/>
            <ac:spMk id="11" creationId="{E28D4CB9-24A0-46A0-8687-764726D5A402}"/>
          </ac:spMkLst>
        </pc:spChg>
        <pc:spChg chg="del">
          <ac:chgData name="Le Bruyn, B.S.W. (Bert)" userId="02bc8b99-cdc7-4d26-9d62-da0d5e86328d" providerId="ADAL" clId="{D32123D0-A0D6-43AF-8731-431BE9D79758}" dt="2022-04-01T10:32:17.195" v="1471" actId="478"/>
          <ac:spMkLst>
            <pc:docMk/>
            <pc:sldMk cId="3366659650" sldId="802"/>
            <ac:spMk id="12" creationId="{FA1B0C9C-8586-4515-8CDA-9D4FE2B46856}"/>
          </ac:spMkLst>
        </pc:spChg>
        <pc:spChg chg="del">
          <ac:chgData name="Le Bruyn, B.S.W. (Bert)" userId="02bc8b99-cdc7-4d26-9d62-da0d5e86328d" providerId="ADAL" clId="{D32123D0-A0D6-43AF-8731-431BE9D79758}" dt="2022-04-01T10:32:17.195" v="1471" actId="478"/>
          <ac:spMkLst>
            <pc:docMk/>
            <pc:sldMk cId="3366659650" sldId="802"/>
            <ac:spMk id="13" creationId="{3B310FAA-FD42-43AA-8648-3F00AFDDD349}"/>
          </ac:spMkLst>
        </pc:spChg>
        <pc:spChg chg="add del mod">
          <ac:chgData name="Le Bruyn, B.S.W. (Bert)" userId="02bc8b99-cdc7-4d26-9d62-da0d5e86328d" providerId="ADAL" clId="{D32123D0-A0D6-43AF-8731-431BE9D79758}" dt="2022-04-01T10:55:28.893" v="1662" actId="478"/>
          <ac:spMkLst>
            <pc:docMk/>
            <pc:sldMk cId="3366659650" sldId="802"/>
            <ac:spMk id="14" creationId="{A561B669-9FD6-46FA-A962-65BE65FE2B2E}"/>
          </ac:spMkLst>
        </pc:spChg>
        <pc:spChg chg="del">
          <ac:chgData name="Le Bruyn, B.S.W. (Bert)" userId="02bc8b99-cdc7-4d26-9d62-da0d5e86328d" providerId="ADAL" clId="{D32123D0-A0D6-43AF-8731-431BE9D79758}" dt="2022-04-01T10:32:17.195" v="1471" actId="478"/>
          <ac:spMkLst>
            <pc:docMk/>
            <pc:sldMk cId="3366659650" sldId="802"/>
            <ac:spMk id="15" creationId="{FEF9CCFE-EEEF-4B17-ACBC-B478B82FC951}"/>
          </ac:spMkLst>
        </pc:spChg>
        <pc:spChg chg="add del mod">
          <ac:chgData name="Le Bruyn, B.S.W. (Bert)" userId="02bc8b99-cdc7-4d26-9d62-da0d5e86328d" providerId="ADAL" clId="{D32123D0-A0D6-43AF-8731-431BE9D79758}" dt="2022-04-01T10:55:28.893" v="1662" actId="478"/>
          <ac:spMkLst>
            <pc:docMk/>
            <pc:sldMk cId="3366659650" sldId="802"/>
            <ac:spMk id="16" creationId="{E9159715-1B06-4F89-A7EB-50C3EA76FFBE}"/>
          </ac:spMkLst>
        </pc:spChg>
        <pc:spChg chg="add del mod">
          <ac:chgData name="Le Bruyn, B.S.W. (Bert)" userId="02bc8b99-cdc7-4d26-9d62-da0d5e86328d" providerId="ADAL" clId="{D32123D0-A0D6-43AF-8731-431BE9D79758}" dt="2022-04-01T10:55:28.893" v="1662" actId="478"/>
          <ac:spMkLst>
            <pc:docMk/>
            <pc:sldMk cId="3366659650" sldId="802"/>
            <ac:spMk id="17" creationId="{8131FECF-0251-43ED-88B4-B46F7492A8E5}"/>
          </ac:spMkLst>
        </pc:spChg>
        <pc:spChg chg="del">
          <ac:chgData name="Le Bruyn, B.S.W. (Bert)" userId="02bc8b99-cdc7-4d26-9d62-da0d5e86328d" providerId="ADAL" clId="{D32123D0-A0D6-43AF-8731-431BE9D79758}" dt="2022-04-01T10:32:17.195" v="1471" actId="478"/>
          <ac:spMkLst>
            <pc:docMk/>
            <pc:sldMk cId="3366659650" sldId="802"/>
            <ac:spMk id="19" creationId="{803958E2-1BCC-47E3-A8D6-00ADD9876C16}"/>
          </ac:spMkLst>
        </pc:spChg>
        <pc:picChg chg="del">
          <ac:chgData name="Le Bruyn, B.S.W. (Bert)" userId="02bc8b99-cdc7-4d26-9d62-da0d5e86328d" providerId="ADAL" clId="{D32123D0-A0D6-43AF-8731-431BE9D79758}" dt="2022-04-01T10:32:17.195" v="1471" actId="478"/>
          <ac:picMkLst>
            <pc:docMk/>
            <pc:sldMk cId="3366659650" sldId="802"/>
            <ac:picMk id="21" creationId="{176F037D-BFE7-49A5-83A2-42483B371A58}"/>
          </ac:picMkLst>
        </pc:picChg>
      </pc:sldChg>
      <pc:sldChg chg="delSp add del mod delAnim">
        <pc:chgData name="Le Bruyn, B.S.W. (Bert)" userId="02bc8b99-cdc7-4d26-9d62-da0d5e86328d" providerId="ADAL" clId="{D32123D0-A0D6-43AF-8731-431BE9D79758}" dt="2022-04-01T11:16:16.282" v="3328" actId="47"/>
        <pc:sldMkLst>
          <pc:docMk/>
          <pc:sldMk cId="2355790602" sldId="803"/>
        </pc:sldMkLst>
        <pc:spChg chg="del">
          <ac:chgData name="Le Bruyn, B.S.W. (Bert)" userId="02bc8b99-cdc7-4d26-9d62-da0d5e86328d" providerId="ADAL" clId="{D32123D0-A0D6-43AF-8731-431BE9D79758}" dt="2022-04-01T10:35:20.622" v="1570" actId="478"/>
          <ac:spMkLst>
            <pc:docMk/>
            <pc:sldMk cId="2355790602" sldId="803"/>
            <ac:spMk id="8" creationId="{042DDA15-50E0-463D-AD08-13E76DDF34D1}"/>
          </ac:spMkLst>
        </pc:spChg>
      </pc:sldChg>
      <pc:sldChg chg="add del">
        <pc:chgData name="Le Bruyn, B.S.W. (Bert)" userId="02bc8b99-cdc7-4d26-9d62-da0d5e86328d" providerId="ADAL" clId="{D32123D0-A0D6-43AF-8731-431BE9D79758}" dt="2022-04-01T11:12:15.399" v="3300" actId="47"/>
        <pc:sldMkLst>
          <pc:docMk/>
          <pc:sldMk cId="3127753630" sldId="804"/>
        </pc:sldMkLst>
      </pc:sldChg>
      <pc:sldChg chg="add del">
        <pc:chgData name="Le Bruyn, B.S.W. (Bert)" userId="02bc8b99-cdc7-4d26-9d62-da0d5e86328d" providerId="ADAL" clId="{D32123D0-A0D6-43AF-8731-431BE9D79758}" dt="2022-04-01T11:12:35.647" v="3301" actId="47"/>
        <pc:sldMkLst>
          <pc:docMk/>
          <pc:sldMk cId="548208231" sldId="805"/>
        </pc:sldMkLst>
      </pc:sldChg>
      <pc:sldChg chg="add del">
        <pc:chgData name="Le Bruyn, B.S.W. (Bert)" userId="02bc8b99-cdc7-4d26-9d62-da0d5e86328d" providerId="ADAL" clId="{D32123D0-A0D6-43AF-8731-431BE9D79758}" dt="2022-04-01T10:57:27.191" v="1666" actId="2696"/>
        <pc:sldMkLst>
          <pc:docMk/>
          <pc:sldMk cId="3792837577" sldId="805"/>
        </pc:sldMkLst>
      </pc:sldChg>
      <pc:sldChg chg="addSp modSp add mod modAnim">
        <pc:chgData name="Le Bruyn, B.S.W. (Bert)" userId="02bc8b99-cdc7-4d26-9d62-da0d5e86328d" providerId="ADAL" clId="{D32123D0-A0D6-43AF-8731-431BE9D79758}" dt="2022-04-01T11:11:40.269" v="3296"/>
        <pc:sldMkLst>
          <pc:docMk/>
          <pc:sldMk cId="2446708481" sldId="806"/>
        </pc:sldMkLst>
        <pc:spChg chg="mod">
          <ac:chgData name="Le Bruyn, B.S.W. (Bert)" userId="02bc8b99-cdc7-4d26-9d62-da0d5e86328d" providerId="ADAL" clId="{D32123D0-A0D6-43AF-8731-431BE9D79758}" dt="2022-04-01T11:11:36.006" v="3294" actId="113"/>
          <ac:spMkLst>
            <pc:docMk/>
            <pc:sldMk cId="2446708481" sldId="806"/>
            <ac:spMk id="8" creationId="{AD706EF2-D156-4876-B691-3D5287B5C7D2}"/>
          </ac:spMkLst>
        </pc:spChg>
        <pc:spChg chg="add mod">
          <ac:chgData name="Le Bruyn, B.S.W. (Bert)" userId="02bc8b99-cdc7-4d26-9d62-da0d5e86328d" providerId="ADAL" clId="{D32123D0-A0D6-43AF-8731-431BE9D79758}" dt="2022-04-01T11:11:32.476" v="3293"/>
          <ac:spMkLst>
            <pc:docMk/>
            <pc:sldMk cId="2446708481" sldId="806"/>
            <ac:spMk id="9" creationId="{07175E6D-D8BD-45A1-B5EF-516CACE47476}"/>
          </ac:spMkLst>
        </pc:spChg>
        <pc:spChg chg="mod">
          <ac:chgData name="Le Bruyn, B.S.W. (Bert)" userId="02bc8b99-cdc7-4d26-9d62-da0d5e86328d" providerId="ADAL" clId="{D32123D0-A0D6-43AF-8731-431BE9D79758}" dt="2022-04-01T11:11:28.842" v="3292" actId="1036"/>
          <ac:spMkLst>
            <pc:docMk/>
            <pc:sldMk cId="2446708481" sldId="806"/>
            <ac:spMk id="13" creationId="{FA1FD9FE-5C6A-4A23-8275-F1E6E269B3A1}"/>
          </ac:spMkLst>
        </pc:spChg>
        <pc:spChg chg="mod">
          <ac:chgData name="Le Bruyn, B.S.W. (Bert)" userId="02bc8b99-cdc7-4d26-9d62-da0d5e86328d" providerId="ADAL" clId="{D32123D0-A0D6-43AF-8731-431BE9D79758}" dt="2022-04-01T11:11:28.842" v="3292" actId="1036"/>
          <ac:spMkLst>
            <pc:docMk/>
            <pc:sldMk cId="2446708481" sldId="806"/>
            <ac:spMk id="14" creationId="{8C61447D-6636-410B-A6D5-3CD7CAD4D57E}"/>
          </ac:spMkLst>
        </pc:spChg>
        <pc:spChg chg="mod">
          <ac:chgData name="Le Bruyn, B.S.W. (Bert)" userId="02bc8b99-cdc7-4d26-9d62-da0d5e86328d" providerId="ADAL" clId="{D32123D0-A0D6-43AF-8731-431BE9D79758}" dt="2022-04-01T11:11:28.842" v="3292" actId="1036"/>
          <ac:spMkLst>
            <pc:docMk/>
            <pc:sldMk cId="2446708481" sldId="806"/>
            <ac:spMk id="15" creationId="{CE69B110-46E8-4FC3-81B3-7A5BC84497F6}"/>
          </ac:spMkLst>
        </pc:spChg>
      </pc:sldChg>
      <pc:sldChg chg="addSp delSp modSp add mod modAnim">
        <pc:chgData name="Le Bruyn, B.S.W. (Bert)" userId="02bc8b99-cdc7-4d26-9d62-da0d5e86328d" providerId="ADAL" clId="{D32123D0-A0D6-43AF-8731-431BE9D79758}" dt="2022-04-01T11:23:03.553" v="3366"/>
        <pc:sldMkLst>
          <pc:docMk/>
          <pc:sldMk cId="1596329321" sldId="807"/>
        </pc:sldMkLst>
        <pc:spChg chg="del">
          <ac:chgData name="Le Bruyn, B.S.W. (Bert)" userId="02bc8b99-cdc7-4d26-9d62-da0d5e86328d" providerId="ADAL" clId="{D32123D0-A0D6-43AF-8731-431BE9D79758}" dt="2022-04-01T11:18:22.467" v="3336" actId="478"/>
          <ac:spMkLst>
            <pc:docMk/>
            <pc:sldMk cId="1596329321" sldId="807"/>
            <ac:spMk id="5" creationId="{29D52998-5727-4F65-BBE2-F2CCF82B194B}"/>
          </ac:spMkLst>
        </pc:spChg>
        <pc:picChg chg="add mod">
          <ac:chgData name="Le Bruyn, B.S.W. (Bert)" userId="02bc8b99-cdc7-4d26-9d62-da0d5e86328d" providerId="ADAL" clId="{D32123D0-A0D6-43AF-8731-431BE9D79758}" dt="2022-04-01T11:22:15.749" v="3359" actId="14100"/>
          <ac:picMkLst>
            <pc:docMk/>
            <pc:sldMk cId="1596329321" sldId="807"/>
            <ac:picMk id="3" creationId="{6599AB2E-5092-4E51-8FDF-8D9FEB4CDC2F}"/>
          </ac:picMkLst>
        </pc:picChg>
        <pc:picChg chg="add mod modCrop">
          <ac:chgData name="Le Bruyn, B.S.W. (Bert)" userId="02bc8b99-cdc7-4d26-9d62-da0d5e86328d" providerId="ADAL" clId="{D32123D0-A0D6-43AF-8731-431BE9D79758}" dt="2022-04-01T11:22:18.686" v="3360" actId="1076"/>
          <ac:picMkLst>
            <pc:docMk/>
            <pc:sldMk cId="1596329321" sldId="807"/>
            <ac:picMk id="6" creationId="{C17EBB85-A7EA-4F0B-8676-309C9DB52C17}"/>
          </ac:picMkLst>
        </pc:picChg>
        <pc:picChg chg="add mod">
          <ac:chgData name="Le Bruyn, B.S.W. (Bert)" userId="02bc8b99-cdc7-4d26-9d62-da0d5e86328d" providerId="ADAL" clId="{D32123D0-A0D6-43AF-8731-431BE9D79758}" dt="2022-04-01T11:22:12.317" v="3358" actId="1076"/>
          <ac:picMkLst>
            <pc:docMk/>
            <pc:sldMk cId="1596329321" sldId="807"/>
            <ac:picMk id="8" creationId="{05761D66-99D2-4B77-ACFA-D9DE8FA8F2F7}"/>
          </ac:picMkLst>
        </pc:picChg>
        <pc:picChg chg="add mod">
          <ac:chgData name="Le Bruyn, B.S.W. (Bert)" userId="02bc8b99-cdc7-4d26-9d62-da0d5e86328d" providerId="ADAL" clId="{D32123D0-A0D6-43AF-8731-431BE9D79758}" dt="2022-04-01T11:21:09.783" v="3348" actId="14100"/>
          <ac:picMkLst>
            <pc:docMk/>
            <pc:sldMk cId="1596329321" sldId="807"/>
            <ac:picMk id="1026" creationId="{6A9AD977-7A08-4D81-95AA-B3C4E3E4F0AA}"/>
          </ac:picMkLst>
        </pc:picChg>
        <pc:picChg chg="add mod">
          <ac:chgData name="Le Bruyn, B.S.W. (Bert)" userId="02bc8b99-cdc7-4d26-9d62-da0d5e86328d" providerId="ADAL" clId="{D32123D0-A0D6-43AF-8731-431BE9D79758}" dt="2022-04-01T11:21:14.397" v="3350" actId="1076"/>
          <ac:picMkLst>
            <pc:docMk/>
            <pc:sldMk cId="1596329321" sldId="807"/>
            <ac:picMk id="1028" creationId="{1A2AD720-6B4C-4464-BFE1-5DC55DF617C7}"/>
          </ac:picMkLst>
        </pc:picChg>
        <pc:cxnChg chg="del">
          <ac:chgData name="Le Bruyn, B.S.W. (Bert)" userId="02bc8b99-cdc7-4d26-9d62-da0d5e86328d" providerId="ADAL" clId="{D32123D0-A0D6-43AF-8731-431BE9D79758}" dt="2022-04-01T11:18:22.467" v="3336" actId="478"/>
          <ac:cxnSpMkLst>
            <pc:docMk/>
            <pc:sldMk cId="1596329321" sldId="807"/>
            <ac:cxnSpMk id="15" creationId="{86E609E1-3441-4B1C-987E-84422B6C64E4}"/>
          </ac:cxnSpMkLst>
        </pc:cxnChg>
        <pc:cxnChg chg="del">
          <ac:chgData name="Le Bruyn, B.S.W. (Bert)" userId="02bc8b99-cdc7-4d26-9d62-da0d5e86328d" providerId="ADAL" clId="{D32123D0-A0D6-43AF-8731-431BE9D79758}" dt="2022-04-01T11:18:22.467" v="3336" actId="478"/>
          <ac:cxnSpMkLst>
            <pc:docMk/>
            <pc:sldMk cId="1596329321" sldId="807"/>
            <ac:cxnSpMk id="16" creationId="{3A99CC3D-48C5-4752-8718-F40BDF3F8E46}"/>
          </ac:cxnSpMkLst>
        </pc:cxnChg>
      </pc:sldChg>
      <pc:sldChg chg="add del">
        <pc:chgData name="Le Bruyn, B.S.W. (Bert)" userId="02bc8b99-cdc7-4d26-9d62-da0d5e86328d" providerId="ADAL" clId="{D32123D0-A0D6-43AF-8731-431BE9D79758}" dt="2022-04-01T11:28:23.024" v="4100" actId="47"/>
        <pc:sldMkLst>
          <pc:docMk/>
          <pc:sldMk cId="1305098201" sldId="808"/>
        </pc:sldMkLst>
      </pc:sldChg>
      <pc:sldChg chg="addSp delSp modSp add mod modAnim">
        <pc:chgData name="Le Bruyn, B.S.W. (Bert)" userId="02bc8b99-cdc7-4d26-9d62-da0d5e86328d" providerId="ADAL" clId="{D32123D0-A0D6-43AF-8731-431BE9D79758}" dt="2022-04-01T11:28:00.524" v="4099" actId="20577"/>
        <pc:sldMkLst>
          <pc:docMk/>
          <pc:sldMk cId="3469749209" sldId="809"/>
        </pc:sldMkLst>
        <pc:spChg chg="mod">
          <ac:chgData name="Le Bruyn, B.S.W. (Bert)" userId="02bc8b99-cdc7-4d26-9d62-da0d5e86328d" providerId="ADAL" clId="{D32123D0-A0D6-43AF-8731-431BE9D79758}" dt="2022-04-01T11:27:00.084" v="3913" actId="1036"/>
          <ac:spMkLst>
            <pc:docMk/>
            <pc:sldMk cId="3469749209" sldId="809"/>
            <ac:spMk id="2" creationId="{B5A6DC48-4FBB-4725-A6B1-02464F44A7C7}"/>
          </ac:spMkLst>
        </pc:spChg>
        <pc:spChg chg="mod">
          <ac:chgData name="Le Bruyn, B.S.W. (Bert)" userId="02bc8b99-cdc7-4d26-9d62-da0d5e86328d" providerId="ADAL" clId="{D32123D0-A0D6-43AF-8731-431BE9D79758}" dt="2022-04-01T11:28:00.524" v="4099" actId="20577"/>
          <ac:spMkLst>
            <pc:docMk/>
            <pc:sldMk cId="3469749209" sldId="809"/>
            <ac:spMk id="9" creationId="{7BCAFF3C-AAA6-441C-9A4E-6A9843FD50A6}"/>
          </ac:spMkLst>
        </pc:spChg>
        <pc:spChg chg="add mod">
          <ac:chgData name="Le Bruyn, B.S.W. (Bert)" userId="02bc8b99-cdc7-4d26-9d62-da0d5e86328d" providerId="ADAL" clId="{D32123D0-A0D6-43AF-8731-431BE9D79758}" dt="2022-04-01T11:27:24.351" v="4004" actId="1076"/>
          <ac:spMkLst>
            <pc:docMk/>
            <pc:sldMk cId="3469749209" sldId="809"/>
            <ac:spMk id="10" creationId="{CD70B805-8033-4EDB-ABD8-4BC0495450D1}"/>
          </ac:spMkLst>
        </pc:spChg>
        <pc:picChg chg="del">
          <ac:chgData name="Le Bruyn, B.S.W. (Bert)" userId="02bc8b99-cdc7-4d26-9d62-da0d5e86328d" providerId="ADAL" clId="{D32123D0-A0D6-43AF-8731-431BE9D79758}" dt="2022-04-01T11:24:24.548" v="3369" actId="478"/>
          <ac:picMkLst>
            <pc:docMk/>
            <pc:sldMk cId="3469749209" sldId="809"/>
            <ac:picMk id="4" creationId="{9C35258F-7849-400C-9D9E-7600F113BEA0}"/>
          </ac:picMkLst>
        </pc:picChg>
        <pc:picChg chg="del">
          <ac:chgData name="Le Bruyn, B.S.W. (Bert)" userId="02bc8b99-cdc7-4d26-9d62-da0d5e86328d" providerId="ADAL" clId="{D32123D0-A0D6-43AF-8731-431BE9D79758}" dt="2022-04-01T11:24:24.548" v="3369" actId="478"/>
          <ac:picMkLst>
            <pc:docMk/>
            <pc:sldMk cId="3469749209" sldId="809"/>
            <ac:picMk id="6" creationId="{6ECE9CBB-7D1C-4988-8663-4F7EFA9C0700}"/>
          </ac:picMkLst>
        </pc:picChg>
        <pc:picChg chg="del">
          <ac:chgData name="Le Bruyn, B.S.W. (Bert)" userId="02bc8b99-cdc7-4d26-9d62-da0d5e86328d" providerId="ADAL" clId="{D32123D0-A0D6-43AF-8731-431BE9D79758}" dt="2022-04-01T11:24:24.548" v="3369" actId="478"/>
          <ac:picMkLst>
            <pc:docMk/>
            <pc:sldMk cId="3469749209" sldId="809"/>
            <ac:picMk id="7" creationId="{F393CADE-5117-4B2C-A43B-883EB2AA6C8F}"/>
          </ac:picMkLst>
        </pc:picChg>
        <pc:picChg chg="del">
          <ac:chgData name="Le Bruyn, B.S.W. (Bert)" userId="02bc8b99-cdc7-4d26-9d62-da0d5e86328d" providerId="ADAL" clId="{D32123D0-A0D6-43AF-8731-431BE9D79758}" dt="2022-04-01T11:24:24.548" v="3369" actId="478"/>
          <ac:picMkLst>
            <pc:docMk/>
            <pc:sldMk cId="3469749209" sldId="809"/>
            <ac:picMk id="8" creationId="{1399EDD7-8806-487E-8E3B-1F8917213DE2}"/>
          </ac:picMkLst>
        </pc:picChg>
      </pc:sldChg>
    </pc:docChg>
  </pc:docChgLst>
  <pc:docChgLst>
    <pc:chgData name="Le Bruyn, B.S.W. (Bert)" userId="02bc8b99-cdc7-4d26-9d62-da0d5e86328d" providerId="ADAL" clId="{0BD07B5D-BD91-463A-9D35-DA4C5AD23DC5}"/>
    <pc:docChg chg="modSld">
      <pc:chgData name="Le Bruyn, B.S.W. (Bert)" userId="02bc8b99-cdc7-4d26-9d62-da0d5e86328d" providerId="ADAL" clId="{0BD07B5D-BD91-463A-9D35-DA4C5AD23DC5}" dt="2022-04-20T11:47:42.551" v="2" actId="693"/>
      <pc:docMkLst>
        <pc:docMk/>
      </pc:docMkLst>
      <pc:sldChg chg="modSp mod">
        <pc:chgData name="Le Bruyn, B.S.W. (Bert)" userId="02bc8b99-cdc7-4d26-9d62-da0d5e86328d" providerId="ADAL" clId="{0BD07B5D-BD91-463A-9D35-DA4C5AD23DC5}" dt="2022-04-20T11:47:07.139" v="0" actId="693"/>
        <pc:sldMkLst>
          <pc:docMk/>
          <pc:sldMk cId="1451515734" sldId="643"/>
        </pc:sldMkLst>
        <pc:spChg chg="mod">
          <ac:chgData name="Le Bruyn, B.S.W. (Bert)" userId="02bc8b99-cdc7-4d26-9d62-da0d5e86328d" providerId="ADAL" clId="{0BD07B5D-BD91-463A-9D35-DA4C5AD23DC5}" dt="2022-04-20T11:47:07.139" v="0" actId="693"/>
          <ac:spMkLst>
            <pc:docMk/>
            <pc:sldMk cId="1451515734" sldId="643"/>
            <ac:spMk id="5" creationId="{5C0EE840-5327-4489-A022-7EA47B2F310C}"/>
          </ac:spMkLst>
        </pc:spChg>
      </pc:sldChg>
      <pc:sldChg chg="modSp mod">
        <pc:chgData name="Le Bruyn, B.S.W. (Bert)" userId="02bc8b99-cdc7-4d26-9d62-da0d5e86328d" providerId="ADAL" clId="{0BD07B5D-BD91-463A-9D35-DA4C5AD23DC5}" dt="2022-04-20T11:47:34.195" v="1" actId="693"/>
        <pc:sldMkLst>
          <pc:docMk/>
          <pc:sldMk cId="3097201398" sldId="768"/>
        </pc:sldMkLst>
        <pc:spChg chg="mod">
          <ac:chgData name="Le Bruyn, B.S.W. (Bert)" userId="02bc8b99-cdc7-4d26-9d62-da0d5e86328d" providerId="ADAL" clId="{0BD07B5D-BD91-463A-9D35-DA4C5AD23DC5}" dt="2022-04-20T11:47:34.195" v="1" actId="693"/>
          <ac:spMkLst>
            <pc:docMk/>
            <pc:sldMk cId="3097201398" sldId="768"/>
            <ac:spMk id="5" creationId="{5C0EE840-5327-4489-A022-7EA47B2F310C}"/>
          </ac:spMkLst>
        </pc:spChg>
      </pc:sldChg>
      <pc:sldChg chg="modSp mod">
        <pc:chgData name="Le Bruyn, B.S.W. (Bert)" userId="02bc8b99-cdc7-4d26-9d62-da0d5e86328d" providerId="ADAL" clId="{0BD07B5D-BD91-463A-9D35-DA4C5AD23DC5}" dt="2022-04-20T11:47:42.551" v="2" actId="693"/>
        <pc:sldMkLst>
          <pc:docMk/>
          <pc:sldMk cId="673715070" sldId="771"/>
        </pc:sldMkLst>
        <pc:spChg chg="mod">
          <ac:chgData name="Le Bruyn, B.S.W. (Bert)" userId="02bc8b99-cdc7-4d26-9d62-da0d5e86328d" providerId="ADAL" clId="{0BD07B5D-BD91-463A-9D35-DA4C5AD23DC5}" dt="2022-04-20T11:47:42.551" v="2" actId="693"/>
          <ac:spMkLst>
            <pc:docMk/>
            <pc:sldMk cId="673715070" sldId="771"/>
            <ac:spMk id="5" creationId="{5C0EE840-5327-4489-A022-7EA47B2F310C}"/>
          </ac:spMkLst>
        </pc:spChg>
      </pc:sldChg>
    </pc:docChg>
  </pc:docChgLst>
  <pc:docChgLst>
    <pc:chgData name="Le Bruyn, B.S.W. (Bert)" userId="02bc8b99-cdc7-4d26-9d62-da0d5e86328d" providerId="ADAL" clId="{4AE34699-CAA4-4AD6-BEB5-CC65587A93ED}"/>
    <pc:docChg chg="custSel addSld delSld modSld sldOrd">
      <pc:chgData name="Le Bruyn, B.S.W. (Bert)" userId="02bc8b99-cdc7-4d26-9d62-da0d5e86328d" providerId="ADAL" clId="{4AE34699-CAA4-4AD6-BEB5-CC65587A93ED}" dt="2022-04-25T09:16:16.117" v="215"/>
      <pc:docMkLst>
        <pc:docMk/>
      </pc:docMkLst>
      <pc:sldChg chg="delSp del mod">
        <pc:chgData name="Le Bruyn, B.S.W. (Bert)" userId="02bc8b99-cdc7-4d26-9d62-da0d5e86328d" providerId="ADAL" clId="{4AE34699-CAA4-4AD6-BEB5-CC65587A93ED}" dt="2022-04-21T16:14:15.366" v="152" actId="47"/>
        <pc:sldMkLst>
          <pc:docMk/>
          <pc:sldMk cId="3219489595" sldId="257"/>
        </pc:sldMkLst>
        <pc:picChg chg="del">
          <ac:chgData name="Le Bruyn, B.S.W. (Bert)" userId="02bc8b99-cdc7-4d26-9d62-da0d5e86328d" providerId="ADAL" clId="{4AE34699-CAA4-4AD6-BEB5-CC65587A93ED}" dt="2022-04-21T16:14:09.494" v="150" actId="478"/>
          <ac:picMkLst>
            <pc:docMk/>
            <pc:sldMk cId="3219489595" sldId="257"/>
            <ac:picMk id="3" creationId="{181DBF55-CD67-44E9-BEE6-3A807527F35D}"/>
          </ac:picMkLst>
        </pc:picChg>
      </pc:sldChg>
      <pc:sldChg chg="del">
        <pc:chgData name="Le Bruyn, B.S.W. (Bert)" userId="02bc8b99-cdc7-4d26-9d62-da0d5e86328d" providerId="ADAL" clId="{4AE34699-CAA4-4AD6-BEB5-CC65587A93ED}" dt="2022-04-21T16:14:18.485" v="153" actId="47"/>
        <pc:sldMkLst>
          <pc:docMk/>
          <pc:sldMk cId="703842005" sldId="258"/>
        </pc:sldMkLst>
      </pc:sldChg>
      <pc:sldChg chg="del">
        <pc:chgData name="Le Bruyn, B.S.W. (Bert)" userId="02bc8b99-cdc7-4d26-9d62-da0d5e86328d" providerId="ADAL" clId="{4AE34699-CAA4-4AD6-BEB5-CC65587A93ED}" dt="2022-04-21T16:14:19.148" v="154" actId="47"/>
        <pc:sldMkLst>
          <pc:docMk/>
          <pc:sldMk cId="2079202710" sldId="259"/>
        </pc:sldMkLst>
      </pc:sldChg>
      <pc:sldChg chg="del">
        <pc:chgData name="Le Bruyn, B.S.W. (Bert)" userId="02bc8b99-cdc7-4d26-9d62-da0d5e86328d" providerId="ADAL" clId="{4AE34699-CAA4-4AD6-BEB5-CC65587A93ED}" dt="2022-04-21T16:14:19.849" v="155" actId="47"/>
        <pc:sldMkLst>
          <pc:docMk/>
          <pc:sldMk cId="147564497" sldId="260"/>
        </pc:sldMkLst>
      </pc:sldChg>
      <pc:sldChg chg="del">
        <pc:chgData name="Le Bruyn, B.S.W. (Bert)" userId="02bc8b99-cdc7-4d26-9d62-da0d5e86328d" providerId="ADAL" clId="{4AE34699-CAA4-4AD6-BEB5-CC65587A93ED}" dt="2022-04-21T16:14:20.343" v="156" actId="47"/>
        <pc:sldMkLst>
          <pc:docMk/>
          <pc:sldMk cId="28192868" sldId="261"/>
        </pc:sldMkLst>
      </pc:sldChg>
      <pc:sldChg chg="del">
        <pc:chgData name="Le Bruyn, B.S.W. (Bert)" userId="02bc8b99-cdc7-4d26-9d62-da0d5e86328d" providerId="ADAL" clId="{4AE34699-CAA4-4AD6-BEB5-CC65587A93ED}" dt="2022-04-21T16:14:21.440" v="157" actId="47"/>
        <pc:sldMkLst>
          <pc:docMk/>
          <pc:sldMk cId="912279324" sldId="262"/>
        </pc:sldMkLst>
      </pc:sldChg>
      <pc:sldChg chg="del">
        <pc:chgData name="Le Bruyn, B.S.W. (Bert)" userId="02bc8b99-cdc7-4d26-9d62-da0d5e86328d" providerId="ADAL" clId="{4AE34699-CAA4-4AD6-BEB5-CC65587A93ED}" dt="2022-04-21T16:14:21.963" v="158" actId="47"/>
        <pc:sldMkLst>
          <pc:docMk/>
          <pc:sldMk cId="2808050759" sldId="263"/>
        </pc:sldMkLst>
      </pc:sldChg>
      <pc:sldChg chg="del">
        <pc:chgData name="Le Bruyn, B.S.W. (Bert)" userId="02bc8b99-cdc7-4d26-9d62-da0d5e86328d" providerId="ADAL" clId="{4AE34699-CAA4-4AD6-BEB5-CC65587A93ED}" dt="2022-04-21T16:14:22.442" v="159" actId="47"/>
        <pc:sldMkLst>
          <pc:docMk/>
          <pc:sldMk cId="4142029121" sldId="264"/>
        </pc:sldMkLst>
      </pc:sldChg>
      <pc:sldChg chg="del">
        <pc:chgData name="Le Bruyn, B.S.W. (Bert)" userId="02bc8b99-cdc7-4d26-9d62-da0d5e86328d" providerId="ADAL" clId="{4AE34699-CAA4-4AD6-BEB5-CC65587A93ED}" dt="2022-04-21T16:14:22.984" v="160" actId="47"/>
        <pc:sldMkLst>
          <pc:docMk/>
          <pc:sldMk cId="2856760908" sldId="265"/>
        </pc:sldMkLst>
      </pc:sldChg>
      <pc:sldChg chg="del">
        <pc:chgData name="Le Bruyn, B.S.W. (Bert)" userId="02bc8b99-cdc7-4d26-9d62-da0d5e86328d" providerId="ADAL" clId="{4AE34699-CAA4-4AD6-BEB5-CC65587A93ED}" dt="2022-04-21T16:14:23.629" v="161" actId="47"/>
        <pc:sldMkLst>
          <pc:docMk/>
          <pc:sldMk cId="4087772562" sldId="266"/>
        </pc:sldMkLst>
      </pc:sldChg>
      <pc:sldChg chg="addSp delSp modSp mod">
        <pc:chgData name="Le Bruyn, B.S.W. (Bert)" userId="02bc8b99-cdc7-4d26-9d62-da0d5e86328d" providerId="ADAL" clId="{4AE34699-CAA4-4AD6-BEB5-CC65587A93ED}" dt="2022-04-21T20:21:57.118" v="190" actId="1076"/>
        <pc:sldMkLst>
          <pc:docMk/>
          <pc:sldMk cId="1862687413" sldId="641"/>
        </pc:sldMkLst>
        <pc:spChg chg="del">
          <ac:chgData name="Le Bruyn, B.S.W. (Bert)" userId="02bc8b99-cdc7-4d26-9d62-da0d5e86328d" providerId="ADAL" clId="{4AE34699-CAA4-4AD6-BEB5-CC65587A93ED}" dt="2022-04-21T20:21:43.171" v="187" actId="478"/>
          <ac:spMkLst>
            <pc:docMk/>
            <pc:sldMk cId="1862687413" sldId="641"/>
            <ac:spMk id="2" creationId="{56D1E80D-D925-4670-8223-7167A5C86983}"/>
          </ac:spMkLst>
        </pc:spChg>
        <pc:picChg chg="add mod">
          <ac:chgData name="Le Bruyn, B.S.W. (Bert)" userId="02bc8b99-cdc7-4d26-9d62-da0d5e86328d" providerId="ADAL" clId="{4AE34699-CAA4-4AD6-BEB5-CC65587A93ED}" dt="2022-04-21T20:21:57.118" v="190" actId="1076"/>
          <ac:picMkLst>
            <pc:docMk/>
            <pc:sldMk cId="1862687413" sldId="641"/>
            <ac:picMk id="1026" creationId="{CF720C70-955C-45C1-869D-FBF2A94F60D7}"/>
          </ac:picMkLst>
        </pc:picChg>
        <pc:picChg chg="del">
          <ac:chgData name="Le Bruyn, B.S.W. (Bert)" userId="02bc8b99-cdc7-4d26-9d62-da0d5e86328d" providerId="ADAL" clId="{4AE34699-CAA4-4AD6-BEB5-CC65587A93ED}" dt="2022-04-21T20:21:32.612" v="183" actId="478"/>
          <ac:picMkLst>
            <pc:docMk/>
            <pc:sldMk cId="1862687413" sldId="641"/>
            <ac:picMk id="5122" creationId="{2CF5248B-D5CE-48D5-84FE-ACC48DB47392}"/>
          </ac:picMkLst>
        </pc:picChg>
      </pc:sldChg>
      <pc:sldChg chg="modSp">
        <pc:chgData name="Le Bruyn, B.S.W. (Bert)" userId="02bc8b99-cdc7-4d26-9d62-da0d5e86328d" providerId="ADAL" clId="{4AE34699-CAA4-4AD6-BEB5-CC65587A93ED}" dt="2022-04-21T20:26:01.531" v="207" actId="113"/>
        <pc:sldMkLst>
          <pc:docMk/>
          <pc:sldMk cId="4003074104" sldId="642"/>
        </pc:sldMkLst>
        <pc:spChg chg="mod">
          <ac:chgData name="Le Bruyn, B.S.W. (Bert)" userId="02bc8b99-cdc7-4d26-9d62-da0d5e86328d" providerId="ADAL" clId="{4AE34699-CAA4-4AD6-BEB5-CC65587A93ED}" dt="2022-04-21T20:26:01.531" v="207" actId="113"/>
          <ac:spMkLst>
            <pc:docMk/>
            <pc:sldMk cId="4003074104" sldId="642"/>
            <ac:spMk id="23" creationId="{F0D3277A-9B40-48F8-AAFF-CC3F1B8577B4}"/>
          </ac:spMkLst>
        </pc:spChg>
      </pc:sldChg>
      <pc:sldChg chg="modSp mod">
        <pc:chgData name="Le Bruyn, B.S.W. (Bert)" userId="02bc8b99-cdc7-4d26-9d62-da0d5e86328d" providerId="ADAL" clId="{4AE34699-CAA4-4AD6-BEB5-CC65587A93ED}" dt="2022-04-21T16:12:51.169" v="148" actId="1076"/>
        <pc:sldMkLst>
          <pc:docMk/>
          <pc:sldMk cId="2727186346" sldId="688"/>
        </pc:sldMkLst>
        <pc:spChg chg="mod">
          <ac:chgData name="Le Bruyn, B.S.W. (Bert)" userId="02bc8b99-cdc7-4d26-9d62-da0d5e86328d" providerId="ADAL" clId="{4AE34699-CAA4-4AD6-BEB5-CC65587A93ED}" dt="2022-04-21T16:12:51.169" v="148" actId="1076"/>
          <ac:spMkLst>
            <pc:docMk/>
            <pc:sldMk cId="2727186346" sldId="688"/>
            <ac:spMk id="5" creationId="{29D52998-5727-4F65-BBE2-F2CCF82B194B}"/>
          </ac:spMkLst>
        </pc:spChg>
      </pc:sldChg>
      <pc:sldChg chg="modSp mod">
        <pc:chgData name="Le Bruyn, B.S.W. (Bert)" userId="02bc8b99-cdc7-4d26-9d62-da0d5e86328d" providerId="ADAL" clId="{4AE34699-CAA4-4AD6-BEB5-CC65587A93ED}" dt="2022-04-21T20:18:29.946" v="174" actId="1076"/>
        <pc:sldMkLst>
          <pc:docMk/>
          <pc:sldMk cId="2522398025" sldId="689"/>
        </pc:sldMkLst>
        <pc:spChg chg="mod">
          <ac:chgData name="Le Bruyn, B.S.W. (Bert)" userId="02bc8b99-cdc7-4d26-9d62-da0d5e86328d" providerId="ADAL" clId="{4AE34699-CAA4-4AD6-BEB5-CC65587A93ED}" dt="2022-04-21T20:18:29.946" v="174" actId="1076"/>
          <ac:spMkLst>
            <pc:docMk/>
            <pc:sldMk cId="2522398025" sldId="689"/>
            <ac:spMk id="2" creationId="{9B64D9E8-7CD9-414F-8DBB-471E1506E6F9}"/>
          </ac:spMkLst>
        </pc:spChg>
      </pc:sldChg>
      <pc:sldChg chg="delSp mod">
        <pc:chgData name="Le Bruyn, B.S.W. (Bert)" userId="02bc8b99-cdc7-4d26-9d62-da0d5e86328d" providerId="ADAL" clId="{4AE34699-CAA4-4AD6-BEB5-CC65587A93ED}" dt="2022-04-21T20:22:08.524" v="191" actId="478"/>
        <pc:sldMkLst>
          <pc:docMk/>
          <pc:sldMk cId="1975605254" sldId="759"/>
        </pc:sldMkLst>
        <pc:spChg chg="del">
          <ac:chgData name="Le Bruyn, B.S.W. (Bert)" userId="02bc8b99-cdc7-4d26-9d62-da0d5e86328d" providerId="ADAL" clId="{4AE34699-CAA4-4AD6-BEB5-CC65587A93ED}" dt="2022-04-21T20:22:08.524" v="191" actId="478"/>
          <ac:spMkLst>
            <pc:docMk/>
            <pc:sldMk cId="1975605254" sldId="759"/>
            <ac:spMk id="4" creationId="{4B7376B3-9319-4A43-9F6A-48F458D88E77}"/>
          </ac:spMkLst>
        </pc:spChg>
      </pc:sldChg>
      <pc:sldChg chg="modSp mod">
        <pc:chgData name="Le Bruyn, B.S.W. (Bert)" userId="02bc8b99-cdc7-4d26-9d62-da0d5e86328d" providerId="ADAL" clId="{4AE34699-CAA4-4AD6-BEB5-CC65587A93ED}" dt="2022-04-21T20:22:31.658" v="193" actId="6549"/>
        <pc:sldMkLst>
          <pc:docMk/>
          <pc:sldMk cId="3064804192" sldId="760"/>
        </pc:sldMkLst>
        <pc:spChg chg="mod">
          <ac:chgData name="Le Bruyn, B.S.W. (Bert)" userId="02bc8b99-cdc7-4d26-9d62-da0d5e86328d" providerId="ADAL" clId="{4AE34699-CAA4-4AD6-BEB5-CC65587A93ED}" dt="2022-04-21T20:22:31.658" v="193" actId="6549"/>
          <ac:spMkLst>
            <pc:docMk/>
            <pc:sldMk cId="3064804192" sldId="760"/>
            <ac:spMk id="7" creationId="{59846149-92CA-4D5A-B59D-7126494BA94D}"/>
          </ac:spMkLst>
        </pc:spChg>
      </pc:sldChg>
      <pc:sldChg chg="modSp mod">
        <pc:chgData name="Le Bruyn, B.S.W. (Bert)" userId="02bc8b99-cdc7-4d26-9d62-da0d5e86328d" providerId="ADAL" clId="{4AE34699-CAA4-4AD6-BEB5-CC65587A93ED}" dt="2022-04-21T20:22:25.170" v="192" actId="6549"/>
        <pc:sldMkLst>
          <pc:docMk/>
          <pc:sldMk cId="793296279" sldId="761"/>
        </pc:sldMkLst>
        <pc:spChg chg="mod">
          <ac:chgData name="Le Bruyn, B.S.W. (Bert)" userId="02bc8b99-cdc7-4d26-9d62-da0d5e86328d" providerId="ADAL" clId="{4AE34699-CAA4-4AD6-BEB5-CC65587A93ED}" dt="2022-04-21T20:22:25.170" v="192" actId="6549"/>
          <ac:spMkLst>
            <pc:docMk/>
            <pc:sldMk cId="793296279" sldId="761"/>
            <ac:spMk id="2" creationId="{BA90551C-6882-48AA-9FEE-2299001AA5C5}"/>
          </ac:spMkLst>
        </pc:spChg>
      </pc:sldChg>
      <pc:sldChg chg="delSp mod ord">
        <pc:chgData name="Le Bruyn, B.S.W. (Bert)" userId="02bc8b99-cdc7-4d26-9d62-da0d5e86328d" providerId="ADAL" clId="{4AE34699-CAA4-4AD6-BEB5-CC65587A93ED}" dt="2022-04-21T20:19:32.680" v="182"/>
        <pc:sldMkLst>
          <pc:docMk/>
          <pc:sldMk cId="3785670364" sldId="762"/>
        </pc:sldMkLst>
        <pc:spChg chg="del">
          <ac:chgData name="Le Bruyn, B.S.W. (Bert)" userId="02bc8b99-cdc7-4d26-9d62-da0d5e86328d" providerId="ADAL" clId="{4AE34699-CAA4-4AD6-BEB5-CC65587A93ED}" dt="2022-04-21T20:19:12.393" v="177" actId="478"/>
          <ac:spMkLst>
            <pc:docMk/>
            <pc:sldMk cId="3785670364" sldId="762"/>
            <ac:spMk id="6" creationId="{77FF9975-8099-490C-8A43-4DE40424D086}"/>
          </ac:spMkLst>
        </pc:spChg>
      </pc:sldChg>
      <pc:sldChg chg="modSp">
        <pc:chgData name="Le Bruyn, B.S.W. (Bert)" userId="02bc8b99-cdc7-4d26-9d62-da0d5e86328d" providerId="ADAL" clId="{4AE34699-CAA4-4AD6-BEB5-CC65587A93ED}" dt="2022-04-21T20:26:31.408" v="213" actId="113"/>
        <pc:sldMkLst>
          <pc:docMk/>
          <pc:sldMk cId="3703106070" sldId="769"/>
        </pc:sldMkLst>
        <pc:spChg chg="mod">
          <ac:chgData name="Le Bruyn, B.S.W. (Bert)" userId="02bc8b99-cdc7-4d26-9d62-da0d5e86328d" providerId="ADAL" clId="{4AE34699-CAA4-4AD6-BEB5-CC65587A93ED}" dt="2022-04-21T20:26:31.408" v="213" actId="113"/>
          <ac:spMkLst>
            <pc:docMk/>
            <pc:sldMk cId="3703106070" sldId="769"/>
            <ac:spMk id="7" creationId="{7955CBF7-B97F-4E06-A4C7-ECDB0AD054C4}"/>
          </ac:spMkLst>
        </pc:spChg>
      </pc:sldChg>
      <pc:sldChg chg="modSp modAnim">
        <pc:chgData name="Le Bruyn, B.S.W. (Bert)" userId="02bc8b99-cdc7-4d26-9d62-da0d5e86328d" providerId="ADAL" clId="{4AE34699-CAA4-4AD6-BEB5-CC65587A93ED}" dt="2022-04-21T20:22:47.191" v="197" actId="20577"/>
        <pc:sldMkLst>
          <pc:docMk/>
          <pc:sldMk cId="3822705877" sldId="775"/>
        </pc:sldMkLst>
        <pc:spChg chg="mod">
          <ac:chgData name="Le Bruyn, B.S.W. (Bert)" userId="02bc8b99-cdc7-4d26-9d62-da0d5e86328d" providerId="ADAL" clId="{4AE34699-CAA4-4AD6-BEB5-CC65587A93ED}" dt="2022-04-21T20:22:47.191" v="197" actId="20577"/>
          <ac:spMkLst>
            <pc:docMk/>
            <pc:sldMk cId="3822705877" sldId="775"/>
            <ac:spMk id="7" creationId="{E2142E15-F71E-46E3-B37C-B35C30DC290D}"/>
          </ac:spMkLst>
        </pc:spChg>
      </pc:sldChg>
      <pc:sldChg chg="delSp modSp mod ord delAnim">
        <pc:chgData name="Le Bruyn, B.S.W. (Bert)" userId="02bc8b99-cdc7-4d26-9d62-da0d5e86328d" providerId="ADAL" clId="{4AE34699-CAA4-4AD6-BEB5-CC65587A93ED}" dt="2022-04-21T20:19:28.301" v="180"/>
        <pc:sldMkLst>
          <pc:docMk/>
          <pc:sldMk cId="3933009260" sldId="777"/>
        </pc:sldMkLst>
        <pc:spChg chg="del">
          <ac:chgData name="Le Bruyn, B.S.W. (Bert)" userId="02bc8b99-cdc7-4d26-9d62-da0d5e86328d" providerId="ADAL" clId="{4AE34699-CAA4-4AD6-BEB5-CC65587A93ED}" dt="2022-04-21T20:18:42.023" v="175" actId="478"/>
          <ac:spMkLst>
            <pc:docMk/>
            <pc:sldMk cId="3933009260" sldId="777"/>
            <ac:spMk id="3" creationId="{158BADFA-8CEF-4E00-93E4-24DCFE8E402C}"/>
          </ac:spMkLst>
        </pc:spChg>
        <pc:spChg chg="mod">
          <ac:chgData name="Le Bruyn, B.S.W. (Bert)" userId="02bc8b99-cdc7-4d26-9d62-da0d5e86328d" providerId="ADAL" clId="{4AE34699-CAA4-4AD6-BEB5-CC65587A93ED}" dt="2022-04-21T20:19:04.724" v="176" actId="693"/>
          <ac:spMkLst>
            <pc:docMk/>
            <pc:sldMk cId="3933009260" sldId="777"/>
            <ac:spMk id="5" creationId="{5C0EE840-5327-4489-A022-7EA47B2F310C}"/>
          </ac:spMkLst>
        </pc:spChg>
        <pc:spChg chg="del">
          <ac:chgData name="Le Bruyn, B.S.W. (Bert)" userId="02bc8b99-cdc7-4d26-9d62-da0d5e86328d" providerId="ADAL" clId="{4AE34699-CAA4-4AD6-BEB5-CC65587A93ED}" dt="2022-04-21T20:19:18.303" v="178" actId="478"/>
          <ac:spMkLst>
            <pc:docMk/>
            <pc:sldMk cId="3933009260" sldId="777"/>
            <ac:spMk id="9" creationId="{7BCAFF3C-AAA6-441C-9A4E-6A9843FD50A6}"/>
          </ac:spMkLst>
        </pc:spChg>
      </pc:sldChg>
      <pc:sldChg chg="addSp delSp mod delAnim">
        <pc:chgData name="Le Bruyn, B.S.W. (Bert)" userId="02bc8b99-cdc7-4d26-9d62-da0d5e86328d" providerId="ADAL" clId="{4AE34699-CAA4-4AD6-BEB5-CC65587A93ED}" dt="2022-04-25T09:16:16.117" v="215"/>
        <pc:sldMkLst>
          <pc:docMk/>
          <pc:sldMk cId="1634989743" sldId="782"/>
        </pc:sldMkLst>
        <pc:picChg chg="del">
          <ac:chgData name="Le Bruyn, B.S.W. (Bert)" userId="02bc8b99-cdc7-4d26-9d62-da0d5e86328d" providerId="ADAL" clId="{4AE34699-CAA4-4AD6-BEB5-CC65587A93ED}" dt="2022-04-25T09:15:51.757" v="214" actId="478"/>
          <ac:picMkLst>
            <pc:docMk/>
            <pc:sldMk cId="1634989743" sldId="782"/>
            <ac:picMk id="2" creationId="{25776B2E-7EC1-44B6-A750-0F372311BB8D}"/>
          </ac:picMkLst>
        </pc:picChg>
        <pc:picChg chg="add">
          <ac:chgData name="Le Bruyn, B.S.W. (Bert)" userId="02bc8b99-cdc7-4d26-9d62-da0d5e86328d" providerId="ADAL" clId="{4AE34699-CAA4-4AD6-BEB5-CC65587A93ED}" dt="2022-04-25T09:16:16.117" v="215"/>
          <ac:picMkLst>
            <pc:docMk/>
            <pc:sldMk cId="1634989743" sldId="782"/>
            <ac:picMk id="1026" creationId="{36953413-AC8C-4DDA-96F4-4A2A041817E6}"/>
          </ac:picMkLst>
        </pc:picChg>
      </pc:sldChg>
      <pc:sldChg chg="modSp mod">
        <pc:chgData name="Le Bruyn, B.S.W. (Bert)" userId="02bc8b99-cdc7-4d26-9d62-da0d5e86328d" providerId="ADAL" clId="{4AE34699-CAA4-4AD6-BEB5-CC65587A93ED}" dt="2022-04-21T20:22:37.588" v="195" actId="20577"/>
        <pc:sldMkLst>
          <pc:docMk/>
          <pc:sldMk cId="923472348" sldId="791"/>
        </pc:sldMkLst>
        <pc:spChg chg="mod">
          <ac:chgData name="Le Bruyn, B.S.W. (Bert)" userId="02bc8b99-cdc7-4d26-9d62-da0d5e86328d" providerId="ADAL" clId="{4AE34699-CAA4-4AD6-BEB5-CC65587A93ED}" dt="2022-04-21T20:22:37.588" v="195" actId="20577"/>
          <ac:spMkLst>
            <pc:docMk/>
            <pc:sldMk cId="923472348" sldId="791"/>
            <ac:spMk id="8" creationId="{D9627366-2197-49AD-A170-0A8B5A36DD75}"/>
          </ac:spMkLst>
        </pc:spChg>
      </pc:sldChg>
      <pc:sldChg chg="del">
        <pc:chgData name="Le Bruyn, B.S.W. (Bert)" userId="02bc8b99-cdc7-4d26-9d62-da0d5e86328d" providerId="ADAL" clId="{4AE34699-CAA4-4AD6-BEB5-CC65587A93ED}" dt="2022-04-21T16:13:11.949" v="149" actId="47"/>
        <pc:sldMkLst>
          <pc:docMk/>
          <pc:sldMk cId="418533385" sldId="796"/>
        </pc:sldMkLst>
      </pc:sldChg>
      <pc:sldChg chg="addSp delSp del mod">
        <pc:chgData name="Le Bruyn, B.S.W. (Bert)" userId="02bc8b99-cdc7-4d26-9d62-da0d5e86328d" providerId="ADAL" clId="{4AE34699-CAA4-4AD6-BEB5-CC65587A93ED}" dt="2022-04-21T20:14:24.090" v="167" actId="47"/>
        <pc:sldMkLst>
          <pc:docMk/>
          <pc:sldMk cId="1718969418" sldId="797"/>
        </pc:sldMkLst>
        <pc:spChg chg="del">
          <ac:chgData name="Le Bruyn, B.S.W. (Bert)" userId="02bc8b99-cdc7-4d26-9d62-da0d5e86328d" providerId="ADAL" clId="{4AE34699-CAA4-4AD6-BEB5-CC65587A93ED}" dt="2022-04-21T20:04:03.697" v="162" actId="478"/>
          <ac:spMkLst>
            <pc:docMk/>
            <pc:sldMk cId="1718969418" sldId="797"/>
            <ac:spMk id="8" creationId="{7AFB9002-4B0B-4B93-A53D-8AA6ECBF942B}"/>
          </ac:spMkLst>
        </pc:spChg>
        <pc:spChg chg="del">
          <ac:chgData name="Le Bruyn, B.S.W. (Bert)" userId="02bc8b99-cdc7-4d26-9d62-da0d5e86328d" providerId="ADAL" clId="{4AE34699-CAA4-4AD6-BEB5-CC65587A93ED}" dt="2022-04-21T20:04:03.697" v="162" actId="478"/>
          <ac:spMkLst>
            <pc:docMk/>
            <pc:sldMk cId="1718969418" sldId="797"/>
            <ac:spMk id="10" creationId="{CF727C2D-101B-42ED-A464-214BAACE22D6}"/>
          </ac:spMkLst>
        </pc:spChg>
        <pc:picChg chg="add del">
          <ac:chgData name="Le Bruyn, B.S.W. (Bert)" userId="02bc8b99-cdc7-4d26-9d62-da0d5e86328d" providerId="ADAL" clId="{4AE34699-CAA4-4AD6-BEB5-CC65587A93ED}" dt="2022-04-21T20:04:49.049" v="164" actId="478"/>
          <ac:picMkLst>
            <pc:docMk/>
            <pc:sldMk cId="1718969418" sldId="797"/>
            <ac:picMk id="4" creationId="{9DB006F3-B709-4EE5-8642-9739E69D6292}"/>
          </ac:picMkLst>
        </pc:picChg>
      </pc:sldChg>
      <pc:sldChg chg="del">
        <pc:chgData name="Le Bruyn, B.S.W. (Bert)" userId="02bc8b99-cdc7-4d26-9d62-da0d5e86328d" providerId="ADAL" clId="{4AE34699-CAA4-4AD6-BEB5-CC65587A93ED}" dt="2022-04-21T16:04:55.805" v="1" actId="47"/>
        <pc:sldMkLst>
          <pc:docMk/>
          <pc:sldMk cId="1596329321" sldId="807"/>
        </pc:sldMkLst>
      </pc:sldChg>
      <pc:sldChg chg="modSp add mod">
        <pc:chgData name="Le Bruyn, B.S.W. (Bert)" userId="02bc8b99-cdc7-4d26-9d62-da0d5e86328d" providerId="ADAL" clId="{4AE34699-CAA4-4AD6-BEB5-CC65587A93ED}" dt="2022-04-21T16:07:45.542" v="76" actId="1076"/>
        <pc:sldMkLst>
          <pc:docMk/>
          <pc:sldMk cId="4141256073" sldId="810"/>
        </pc:sldMkLst>
        <pc:spChg chg="mod">
          <ac:chgData name="Le Bruyn, B.S.W. (Bert)" userId="02bc8b99-cdc7-4d26-9d62-da0d5e86328d" providerId="ADAL" clId="{4AE34699-CAA4-4AD6-BEB5-CC65587A93ED}" dt="2022-04-21T16:07:45.542" v="76" actId="1076"/>
          <ac:spMkLst>
            <pc:docMk/>
            <pc:sldMk cId="4141256073" sldId="810"/>
            <ac:spMk id="5" creationId="{29D52998-5727-4F65-BBE2-F2CCF82B194B}"/>
          </ac:spMkLst>
        </pc:spChg>
      </pc:sldChg>
      <pc:sldChg chg="addSp delSp modSp add modAnim">
        <pc:chgData name="Le Bruyn, B.S.W. (Bert)" userId="02bc8b99-cdc7-4d26-9d62-da0d5e86328d" providerId="ADAL" clId="{4AE34699-CAA4-4AD6-BEB5-CC65587A93ED}" dt="2022-04-21T16:09:19.446" v="128"/>
        <pc:sldMkLst>
          <pc:docMk/>
          <pc:sldMk cId="1123554268" sldId="811"/>
        </pc:sldMkLst>
        <pc:spChg chg="add del mod">
          <ac:chgData name="Le Bruyn, B.S.W. (Bert)" userId="02bc8b99-cdc7-4d26-9d62-da0d5e86328d" providerId="ADAL" clId="{4AE34699-CAA4-4AD6-BEB5-CC65587A93ED}" dt="2022-04-21T16:08:23.845" v="78"/>
          <ac:spMkLst>
            <pc:docMk/>
            <pc:sldMk cId="1123554268" sldId="811"/>
            <ac:spMk id="10" creationId="{0348B9FC-C83E-4CB6-8806-CD772FD285B3}"/>
          </ac:spMkLst>
        </pc:spChg>
        <pc:spChg chg="add mod">
          <ac:chgData name="Le Bruyn, B.S.W. (Bert)" userId="02bc8b99-cdc7-4d26-9d62-da0d5e86328d" providerId="ADAL" clId="{4AE34699-CAA4-4AD6-BEB5-CC65587A93ED}" dt="2022-04-21T16:09:19.446" v="128"/>
          <ac:spMkLst>
            <pc:docMk/>
            <pc:sldMk cId="1123554268" sldId="811"/>
            <ac:spMk id="11" creationId="{289868F1-4ED3-4A82-8234-BFB8019C81F4}"/>
          </ac:spMkLst>
        </pc:spChg>
        <pc:spChg chg="add mod">
          <ac:chgData name="Le Bruyn, B.S.W. (Bert)" userId="02bc8b99-cdc7-4d26-9d62-da0d5e86328d" providerId="ADAL" clId="{4AE34699-CAA4-4AD6-BEB5-CC65587A93ED}" dt="2022-04-21T16:09:19.446" v="128"/>
          <ac:spMkLst>
            <pc:docMk/>
            <pc:sldMk cId="1123554268" sldId="811"/>
            <ac:spMk id="12" creationId="{AFAD90BF-3C15-47BB-8F15-BF5949DE72B2}"/>
          </ac:spMkLst>
        </pc:spChg>
        <pc:picChg chg="add del mod">
          <ac:chgData name="Le Bruyn, B.S.W. (Bert)" userId="02bc8b99-cdc7-4d26-9d62-da0d5e86328d" providerId="ADAL" clId="{4AE34699-CAA4-4AD6-BEB5-CC65587A93ED}" dt="2022-04-21T16:08:23.845" v="78"/>
          <ac:picMkLst>
            <pc:docMk/>
            <pc:sldMk cId="1123554268" sldId="811"/>
            <ac:picMk id="8" creationId="{C10D2F0A-39F2-476A-8E65-B15E5BFC25A0}"/>
          </ac:picMkLst>
        </pc:picChg>
      </pc:sldChg>
      <pc:sldChg chg="add">
        <pc:chgData name="Le Bruyn, B.S.W. (Bert)" userId="02bc8b99-cdc7-4d26-9d62-da0d5e86328d" providerId="ADAL" clId="{4AE34699-CAA4-4AD6-BEB5-CC65587A93ED}" dt="2022-04-21T16:14:11.896" v="151"/>
        <pc:sldMkLst>
          <pc:docMk/>
          <pc:sldMk cId="2120599989" sldId="813"/>
        </pc:sldMkLst>
      </pc:sldChg>
      <pc:sldChg chg="add">
        <pc:chgData name="Le Bruyn, B.S.W. (Bert)" userId="02bc8b99-cdc7-4d26-9d62-da0d5e86328d" providerId="ADAL" clId="{4AE34699-CAA4-4AD6-BEB5-CC65587A93ED}" dt="2022-04-21T20:14:19.600" v="166"/>
        <pc:sldMkLst>
          <pc:docMk/>
          <pc:sldMk cId="1376127069" sldId="815"/>
        </pc:sldMkLst>
      </pc:sldChg>
      <pc:sldChg chg="delSp modSp add mod delAnim">
        <pc:chgData name="Le Bruyn, B.S.W. (Bert)" userId="02bc8b99-cdc7-4d26-9d62-da0d5e86328d" providerId="ADAL" clId="{4AE34699-CAA4-4AD6-BEB5-CC65587A93ED}" dt="2022-04-21T16:08:54.841" v="127" actId="1076"/>
        <pc:sldMkLst>
          <pc:docMk/>
          <pc:sldMk cId="1430770514" sldId="821"/>
        </pc:sldMkLst>
        <pc:spChg chg="del">
          <ac:chgData name="Le Bruyn, B.S.W. (Bert)" userId="02bc8b99-cdc7-4d26-9d62-da0d5e86328d" providerId="ADAL" clId="{4AE34699-CAA4-4AD6-BEB5-CC65587A93ED}" dt="2022-04-21T16:08:41.813" v="80" actId="478"/>
          <ac:spMkLst>
            <pc:docMk/>
            <pc:sldMk cId="1430770514" sldId="821"/>
            <ac:spMk id="6" creationId="{893344BF-7218-4E32-BE0F-4061641275C9}"/>
          </ac:spMkLst>
        </pc:spChg>
        <pc:spChg chg="mod">
          <ac:chgData name="Le Bruyn, B.S.W. (Bert)" userId="02bc8b99-cdc7-4d26-9d62-da0d5e86328d" providerId="ADAL" clId="{4AE34699-CAA4-4AD6-BEB5-CC65587A93ED}" dt="2022-04-21T16:08:54.841" v="127" actId="1076"/>
          <ac:spMkLst>
            <pc:docMk/>
            <pc:sldMk cId="1430770514" sldId="821"/>
            <ac:spMk id="10" creationId="{03CBCFD7-D1F8-4F14-A6FE-91D32F492F06}"/>
          </ac:spMkLst>
        </pc:spChg>
        <pc:picChg chg="mod">
          <ac:chgData name="Le Bruyn, B.S.W. (Bert)" userId="02bc8b99-cdc7-4d26-9d62-da0d5e86328d" providerId="ADAL" clId="{4AE34699-CAA4-4AD6-BEB5-CC65587A93ED}" dt="2022-04-21T16:08:54.841" v="127" actId="1076"/>
          <ac:picMkLst>
            <pc:docMk/>
            <pc:sldMk cId="1430770514" sldId="821"/>
            <ac:picMk id="4" creationId="{88691F90-A1A3-4C7B-B58D-ADC0F5E353AB}"/>
          </ac:picMkLst>
        </pc:picChg>
      </pc:sldChg>
      <pc:sldChg chg="addSp delSp modSp add mod modAnim">
        <pc:chgData name="Le Bruyn, B.S.W. (Bert)" userId="02bc8b99-cdc7-4d26-9d62-da0d5e86328d" providerId="ADAL" clId="{4AE34699-CAA4-4AD6-BEB5-CC65587A93ED}" dt="2022-04-21T16:12:23.959" v="146" actId="1076"/>
        <pc:sldMkLst>
          <pc:docMk/>
          <pc:sldMk cId="2056165454" sldId="822"/>
        </pc:sldMkLst>
        <pc:spChg chg="del">
          <ac:chgData name="Le Bruyn, B.S.W. (Bert)" userId="02bc8b99-cdc7-4d26-9d62-da0d5e86328d" providerId="ADAL" clId="{4AE34699-CAA4-4AD6-BEB5-CC65587A93ED}" dt="2022-04-21T16:09:51.898" v="130" actId="478"/>
          <ac:spMkLst>
            <pc:docMk/>
            <pc:sldMk cId="2056165454" sldId="822"/>
            <ac:spMk id="9" creationId="{731DC624-911D-4B9A-97D7-54B919042AFA}"/>
          </ac:spMkLst>
        </pc:spChg>
        <pc:spChg chg="del">
          <ac:chgData name="Le Bruyn, B.S.W. (Bert)" userId="02bc8b99-cdc7-4d26-9d62-da0d5e86328d" providerId="ADAL" clId="{4AE34699-CAA4-4AD6-BEB5-CC65587A93ED}" dt="2022-04-21T16:09:51.898" v="130" actId="478"/>
          <ac:spMkLst>
            <pc:docMk/>
            <pc:sldMk cId="2056165454" sldId="822"/>
            <ac:spMk id="11" creationId="{289868F1-4ED3-4A82-8234-BFB8019C81F4}"/>
          </ac:spMkLst>
        </pc:spChg>
        <pc:spChg chg="del">
          <ac:chgData name="Le Bruyn, B.S.W. (Bert)" userId="02bc8b99-cdc7-4d26-9d62-da0d5e86328d" providerId="ADAL" clId="{4AE34699-CAA4-4AD6-BEB5-CC65587A93ED}" dt="2022-04-21T16:09:51.898" v="130" actId="478"/>
          <ac:spMkLst>
            <pc:docMk/>
            <pc:sldMk cId="2056165454" sldId="822"/>
            <ac:spMk id="12" creationId="{AFAD90BF-3C15-47BB-8F15-BF5949DE72B2}"/>
          </ac:spMkLst>
        </pc:spChg>
        <pc:picChg chg="del">
          <ac:chgData name="Le Bruyn, B.S.W. (Bert)" userId="02bc8b99-cdc7-4d26-9d62-da0d5e86328d" providerId="ADAL" clId="{4AE34699-CAA4-4AD6-BEB5-CC65587A93ED}" dt="2022-04-21T16:09:51.898" v="130" actId="478"/>
          <ac:picMkLst>
            <pc:docMk/>
            <pc:sldMk cId="2056165454" sldId="822"/>
            <ac:picMk id="2" creationId="{6149419E-2865-4648-9BCE-9093641E091A}"/>
          </ac:picMkLst>
        </pc:picChg>
        <pc:picChg chg="add mod">
          <ac:chgData name="Le Bruyn, B.S.W. (Bert)" userId="02bc8b99-cdc7-4d26-9d62-da0d5e86328d" providerId="ADAL" clId="{4AE34699-CAA4-4AD6-BEB5-CC65587A93ED}" dt="2022-04-21T16:10:40.143" v="133" actId="1076"/>
          <ac:picMkLst>
            <pc:docMk/>
            <pc:sldMk cId="2056165454" sldId="822"/>
            <ac:picMk id="4" creationId="{6B433840-CB4F-4D20-9CB0-5A71629CC990}"/>
          </ac:picMkLst>
        </pc:picChg>
        <pc:picChg chg="del">
          <ac:chgData name="Le Bruyn, B.S.W. (Bert)" userId="02bc8b99-cdc7-4d26-9d62-da0d5e86328d" providerId="ADAL" clId="{4AE34699-CAA4-4AD6-BEB5-CC65587A93ED}" dt="2022-04-21T16:09:51.898" v="130" actId="478"/>
          <ac:picMkLst>
            <pc:docMk/>
            <pc:sldMk cId="2056165454" sldId="822"/>
            <ac:picMk id="5" creationId="{3F04CD1C-36C1-4D51-8416-87875A1A465C}"/>
          </ac:picMkLst>
        </pc:picChg>
        <pc:picChg chg="add mod">
          <ac:chgData name="Le Bruyn, B.S.W. (Bert)" userId="02bc8b99-cdc7-4d26-9d62-da0d5e86328d" providerId="ADAL" clId="{4AE34699-CAA4-4AD6-BEB5-CC65587A93ED}" dt="2022-04-21T16:11:10.430" v="136" actId="1076"/>
          <ac:picMkLst>
            <pc:docMk/>
            <pc:sldMk cId="2056165454" sldId="822"/>
            <ac:picMk id="8" creationId="{20A0A506-5707-4FC6-BF06-83675B56C433}"/>
          </ac:picMkLst>
        </pc:picChg>
        <pc:picChg chg="add mod">
          <ac:chgData name="Le Bruyn, B.S.W. (Bert)" userId="02bc8b99-cdc7-4d26-9d62-da0d5e86328d" providerId="ADAL" clId="{4AE34699-CAA4-4AD6-BEB5-CC65587A93ED}" dt="2022-04-21T16:12:23.959" v="146" actId="1076"/>
          <ac:picMkLst>
            <pc:docMk/>
            <pc:sldMk cId="2056165454" sldId="822"/>
            <ac:picMk id="13" creationId="{E448939D-0DC3-45DA-9DBD-9D712B990B7F}"/>
          </ac:picMkLst>
        </pc:picChg>
        <pc:picChg chg="add mod">
          <ac:chgData name="Le Bruyn, B.S.W. (Bert)" userId="02bc8b99-cdc7-4d26-9d62-da0d5e86328d" providerId="ADAL" clId="{4AE34699-CAA4-4AD6-BEB5-CC65587A93ED}" dt="2022-04-21T16:12:16.291" v="145" actId="1076"/>
          <ac:picMkLst>
            <pc:docMk/>
            <pc:sldMk cId="2056165454" sldId="822"/>
            <ac:picMk id="15" creationId="{466CEA82-CAA1-4E5E-A5DC-1158C775685D}"/>
          </ac:picMkLst>
        </pc:picChg>
        <pc:picChg chg="del">
          <ac:chgData name="Le Bruyn, B.S.W. (Bert)" userId="02bc8b99-cdc7-4d26-9d62-da0d5e86328d" providerId="ADAL" clId="{4AE34699-CAA4-4AD6-BEB5-CC65587A93ED}" dt="2022-04-21T16:09:51.898" v="130" actId="478"/>
          <ac:picMkLst>
            <pc:docMk/>
            <pc:sldMk cId="2056165454" sldId="822"/>
            <ac:picMk id="1026" creationId="{6A9AD977-7A08-4D81-95AA-B3C4E3E4F0AA}"/>
          </ac:picMkLst>
        </pc:picChg>
        <pc:picChg chg="del">
          <ac:chgData name="Le Bruyn, B.S.W. (Bert)" userId="02bc8b99-cdc7-4d26-9d62-da0d5e86328d" providerId="ADAL" clId="{4AE34699-CAA4-4AD6-BEB5-CC65587A93ED}" dt="2022-04-21T16:09:51.898" v="130" actId="478"/>
          <ac:picMkLst>
            <pc:docMk/>
            <pc:sldMk cId="2056165454" sldId="822"/>
            <ac:picMk id="1028" creationId="{1A2AD720-6B4C-4464-BFE1-5DC55DF617C7}"/>
          </ac:picMkLst>
        </pc:picChg>
      </pc:sldChg>
      <pc:sldChg chg="add">
        <pc:chgData name="Le Bruyn, B.S.W. (Bert)" userId="02bc8b99-cdc7-4d26-9d62-da0d5e86328d" providerId="ADAL" clId="{4AE34699-CAA4-4AD6-BEB5-CC65587A93ED}" dt="2022-04-21T20:04:59.365" v="165"/>
        <pc:sldMkLst>
          <pc:docMk/>
          <pc:sldMk cId="3743474499" sldId="825"/>
        </pc:sldMkLst>
      </pc:sldChg>
      <pc:sldChg chg="addSp delSp modSp add modAnim">
        <pc:chgData name="Le Bruyn, B.S.W. (Bert)" userId="02bc8b99-cdc7-4d26-9d62-da0d5e86328d" providerId="ADAL" clId="{4AE34699-CAA4-4AD6-BEB5-CC65587A93ED}" dt="2022-04-21T20:17:41.352" v="173" actId="1076"/>
        <pc:sldMkLst>
          <pc:docMk/>
          <pc:sldMk cId="1236063581" sldId="826"/>
        </pc:sldMkLst>
        <pc:picChg chg="add mod">
          <ac:chgData name="Le Bruyn, B.S.W. (Bert)" userId="02bc8b99-cdc7-4d26-9d62-da0d5e86328d" providerId="ADAL" clId="{4AE34699-CAA4-4AD6-BEB5-CC65587A93ED}" dt="2022-04-21T20:17:41.352" v="173" actId="1076"/>
          <ac:picMkLst>
            <pc:docMk/>
            <pc:sldMk cId="1236063581" sldId="826"/>
            <ac:picMk id="4" creationId="{92747C34-A859-4120-AF81-9EAE004E231D}"/>
          </ac:picMkLst>
        </pc:picChg>
        <pc:picChg chg="del mod">
          <ac:chgData name="Le Bruyn, B.S.W. (Bert)" userId="02bc8b99-cdc7-4d26-9d62-da0d5e86328d" providerId="ADAL" clId="{4AE34699-CAA4-4AD6-BEB5-CC65587A93ED}" dt="2022-04-21T20:17:28.215" v="170" actId="478"/>
          <ac:picMkLst>
            <pc:docMk/>
            <pc:sldMk cId="1236063581" sldId="826"/>
            <ac:picMk id="14" creationId="{F916CABC-7FCB-458C-875F-26ABE59C7A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3">
            <a:extLst>
              <a:ext uri="{FF2B5EF4-FFF2-40B4-BE49-F238E27FC236}">
                <a16:creationId xmlns:a16="http://schemas.microsoft.com/office/drawing/2014/main" id="{480C9ABD-A585-46E8-A553-5D0B365FB977}"/>
              </a:ext>
            </a:extLst>
          </p:cNvPr>
          <p:cNvSpPr>
            <a:spLocks noGrp="1" noRot="1" noChangeAspect="1"/>
          </p:cNvSpPr>
          <p:nvPr>
            <p:ph type="sldImg" idx="2"/>
          </p:nvPr>
        </p:nvSpPr>
        <p:spPr bwMode="auto">
          <a:xfrm>
            <a:off x="406400" y="696913"/>
            <a:ext cx="6197600" cy="34861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ECE99E1A-5E74-4BCE-B5BD-1422E9E38C56}"/>
              </a:ext>
            </a:extLst>
          </p:cNvPr>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8190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17010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02707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27606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5602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13697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i="1" dirty="0"/>
          </a:p>
        </p:txBody>
      </p:sp>
    </p:spTree>
    <p:extLst>
      <p:ext uri="{BB962C8B-B14F-4D97-AF65-F5344CB8AC3E}">
        <p14:creationId xmlns:p14="http://schemas.microsoft.com/office/powerpoint/2010/main" val="350937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67578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17827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99617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4695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71627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4087864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170030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24182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50125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780865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665509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24339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9338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686238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17223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76783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15515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09551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32179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08880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80112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02592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E923-EE08-45A8-A29B-4BFD63F51A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F6EEE115-3D33-441F-8088-7A236C138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D60F9150-D4E1-4336-8B6D-654C54FF4F03}"/>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5" name="Footer Placeholder 4">
            <a:extLst>
              <a:ext uri="{FF2B5EF4-FFF2-40B4-BE49-F238E27FC236}">
                <a16:creationId xmlns:a16="http://schemas.microsoft.com/office/drawing/2014/main" id="{3FB3E2FB-8698-449A-B3AE-3C55B4A5FE4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E97468B-88E3-4718-9F49-F82BF353B322}"/>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350501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792-B57E-468E-A1C9-0C6B10B0D914}"/>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6BB1B72A-B063-4D38-BAC1-2C60EDC89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E5A7789-DB3D-4C46-B381-680BD9EE71BB}"/>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5" name="Footer Placeholder 4">
            <a:extLst>
              <a:ext uri="{FF2B5EF4-FFF2-40B4-BE49-F238E27FC236}">
                <a16:creationId xmlns:a16="http://schemas.microsoft.com/office/drawing/2014/main" id="{3D53878A-8A3B-4C28-9FDE-71D7AF79196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E841FBF-B56C-4840-81D1-795283140770}"/>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31618895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4E1D9-8307-4CC7-9FED-5F32DF9D7D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5C36C75-9525-4E69-BABE-90D2068EE3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C4CC374-2683-44E0-B8DF-981A68510FD1}"/>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5" name="Footer Placeholder 4">
            <a:extLst>
              <a:ext uri="{FF2B5EF4-FFF2-40B4-BE49-F238E27FC236}">
                <a16:creationId xmlns:a16="http://schemas.microsoft.com/office/drawing/2014/main" id="{A0266D22-C6C9-436C-B43C-7A2741572CE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C3365DE4-060D-4C7B-AB1F-E4B9E7E4EDC4}"/>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20453474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42A0-031E-4602-BEB3-9D3D1B01D95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9161ABAC-4C90-42B7-8EA7-B741BFC6F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FA31D90-CEEB-4263-812F-B11D3BE3FB90}"/>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5" name="Footer Placeholder 4">
            <a:extLst>
              <a:ext uri="{FF2B5EF4-FFF2-40B4-BE49-F238E27FC236}">
                <a16:creationId xmlns:a16="http://schemas.microsoft.com/office/drawing/2014/main" id="{5E0BC5C4-6CF6-4346-A18F-40FBD908288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5F742E9-5B6B-4203-B55F-F28ACBC8DD60}"/>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38050801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9DD1-0470-4172-BF63-97EF73E3E5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0DD3B49D-74E2-4188-B198-C426E4EA3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FE2682-55CC-4636-AE8C-D0B5DBE3799D}"/>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5" name="Footer Placeholder 4">
            <a:extLst>
              <a:ext uri="{FF2B5EF4-FFF2-40B4-BE49-F238E27FC236}">
                <a16:creationId xmlns:a16="http://schemas.microsoft.com/office/drawing/2014/main" id="{BD2EFB0E-B147-493D-8F20-BDD69072618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5A557B5-897A-414A-B191-ECFFDF2407B7}"/>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10341203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3619-7A18-4B45-9543-E72CBBD1C16B}"/>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1E05EC1-C045-4BEA-984B-4AFD3323DC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12AB4587-5FB7-4790-94AE-D823F8DC2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F3E70093-B6FF-4F4C-9D66-8089D94A084D}"/>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6" name="Footer Placeholder 5">
            <a:extLst>
              <a:ext uri="{FF2B5EF4-FFF2-40B4-BE49-F238E27FC236}">
                <a16:creationId xmlns:a16="http://schemas.microsoft.com/office/drawing/2014/main" id="{748B3217-7EC7-4464-ADFA-3BC843C4F17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617D68A-58EB-4E63-8333-87D28BA7F057}"/>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11217722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253C-7F15-48E5-A757-A68A85FAFC78}"/>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A56ACD7F-83A2-4466-AEC1-7A9C15D2A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48F16B-398F-4CEB-89F0-F62EFFE61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015CD1B7-D2AF-4321-81D9-38D4741B2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95037-B731-428D-B8FD-7F32FDE47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5F16DF84-A173-409F-8858-946B503C4D6D}"/>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8" name="Footer Placeholder 7">
            <a:extLst>
              <a:ext uri="{FF2B5EF4-FFF2-40B4-BE49-F238E27FC236}">
                <a16:creationId xmlns:a16="http://schemas.microsoft.com/office/drawing/2014/main" id="{972C2D17-1AA0-4A38-8021-A93C2F41ED0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FD24CE4D-5CCE-43AD-8F12-AC2C9D388C5E}"/>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38623394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8D52-D7D3-4D6A-8964-BDA89E4D18C9}"/>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089981D5-45AB-40E7-8762-B4CEEC107B29}"/>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4" name="Footer Placeholder 3">
            <a:extLst>
              <a:ext uri="{FF2B5EF4-FFF2-40B4-BE49-F238E27FC236}">
                <a16:creationId xmlns:a16="http://schemas.microsoft.com/office/drawing/2014/main" id="{9135A411-C217-4C04-BC20-84B6C006095C}"/>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06AA4914-6F31-4FF5-8465-C7F8FFA6FBB7}"/>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2001936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B97F5-1A30-4474-8D4B-53CF498831CA}"/>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3" name="Footer Placeholder 2">
            <a:extLst>
              <a:ext uri="{FF2B5EF4-FFF2-40B4-BE49-F238E27FC236}">
                <a16:creationId xmlns:a16="http://schemas.microsoft.com/office/drawing/2014/main" id="{9E944319-0464-4BC3-9A96-846E67675F96}"/>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7A16ECF2-C2C6-419A-BA86-99CB177BEC68}"/>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11398544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AC7E-CA8F-42F1-8D97-881045487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931CCC3-007E-4B2A-9891-826C53DE3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8994255F-A2C7-4A90-853A-B570451F2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B5482-AC1C-4E24-80BF-ECC9A7FE9394}"/>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6" name="Footer Placeholder 5">
            <a:extLst>
              <a:ext uri="{FF2B5EF4-FFF2-40B4-BE49-F238E27FC236}">
                <a16:creationId xmlns:a16="http://schemas.microsoft.com/office/drawing/2014/main" id="{D8BBDFFE-94F5-4B40-9168-A3ACC74752A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98C0719-EA2A-4238-8094-3BAD9A2D7C90}"/>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11368720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042C-9E18-4A40-BE8D-D2E9494DA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3535E676-3450-4F27-93DD-C103CDC01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5C9C0396-AACA-44AA-B49F-A92DF0C8C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EBA44-9BAA-42E0-8965-BB587D8A8276}"/>
              </a:ext>
            </a:extLst>
          </p:cNvPr>
          <p:cNvSpPr>
            <a:spLocks noGrp="1"/>
          </p:cNvSpPr>
          <p:nvPr>
            <p:ph type="dt" sz="half" idx="10"/>
          </p:nvPr>
        </p:nvSpPr>
        <p:spPr/>
        <p:txBody>
          <a:bodyPr/>
          <a:lstStyle/>
          <a:p>
            <a:fld id="{7022FDB5-FA49-481B-9CAA-6FC2496C9006}" type="datetimeFigureOut">
              <a:rPr lang="LID4096" smtClean="0"/>
              <a:t>04/25/2022</a:t>
            </a:fld>
            <a:endParaRPr lang="LID4096"/>
          </a:p>
        </p:txBody>
      </p:sp>
      <p:sp>
        <p:nvSpPr>
          <p:cNvPr id="6" name="Footer Placeholder 5">
            <a:extLst>
              <a:ext uri="{FF2B5EF4-FFF2-40B4-BE49-F238E27FC236}">
                <a16:creationId xmlns:a16="http://schemas.microsoft.com/office/drawing/2014/main" id="{43A30E17-6A2F-4189-A111-E4AC725C4067}"/>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F1BC929-DD9E-4318-BF59-C70C712483ED}"/>
              </a:ext>
            </a:extLst>
          </p:cNvPr>
          <p:cNvSpPr>
            <a:spLocks noGrp="1"/>
          </p:cNvSpPr>
          <p:nvPr>
            <p:ph type="sldNum" sz="quarter" idx="12"/>
          </p:nvPr>
        </p:nvSpPr>
        <p:spPr/>
        <p:txBody>
          <a:bodyPr/>
          <a:lstStyle/>
          <a:p>
            <a:fld id="{9BF561D5-6797-42EE-8362-30EBFC436A92}" type="slidenum">
              <a:rPr lang="LID4096" smtClean="0"/>
              <a:t>‹#›</a:t>
            </a:fld>
            <a:endParaRPr lang="LID4096"/>
          </a:p>
        </p:txBody>
      </p:sp>
    </p:spTree>
    <p:extLst>
      <p:ext uri="{BB962C8B-B14F-4D97-AF65-F5344CB8AC3E}">
        <p14:creationId xmlns:p14="http://schemas.microsoft.com/office/powerpoint/2010/main" val="16096447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DC2C4-9E97-44E3-8DFE-6F68F9580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94330452-69BA-4BFE-B933-37433C4DB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01FE43E-0413-4B08-824D-B5AB942492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DB5-FA49-481B-9CAA-6FC2496C9006}" type="datetimeFigureOut">
              <a:rPr lang="LID4096" smtClean="0"/>
              <a:t>04/25/2022</a:t>
            </a:fld>
            <a:endParaRPr lang="LID4096"/>
          </a:p>
        </p:txBody>
      </p:sp>
      <p:sp>
        <p:nvSpPr>
          <p:cNvPr id="5" name="Footer Placeholder 4">
            <a:extLst>
              <a:ext uri="{FF2B5EF4-FFF2-40B4-BE49-F238E27FC236}">
                <a16:creationId xmlns:a16="http://schemas.microsoft.com/office/drawing/2014/main" id="{2F4DE7F0-710A-40F7-AE39-AE43DB6BB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20574192-831C-461F-A021-312B6DFEC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561D5-6797-42EE-8362-30EBFC436A92}" type="slidenum">
              <a:rPr lang="LID4096" smtClean="0"/>
              <a:t>‹#›</a:t>
            </a:fld>
            <a:endParaRPr lang="LID4096"/>
          </a:p>
        </p:txBody>
      </p:sp>
    </p:spTree>
    <p:extLst>
      <p:ext uri="{BB962C8B-B14F-4D97-AF65-F5344CB8AC3E}">
        <p14:creationId xmlns:p14="http://schemas.microsoft.com/office/powerpoint/2010/main" val="84327767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modernevreemdetalen.vakdidactiekgw.nl/"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odernevreemdetalen.vakdidactiekgw.nl/"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2655411"/>
            <a:ext cx="8574839" cy="1323439"/>
          </a:xfrm>
          <a:prstGeom prst="rect">
            <a:avLst/>
          </a:prstGeom>
          <a:noFill/>
        </p:spPr>
        <p:txBody>
          <a:bodyPr wrap="square" rtlCol="0">
            <a:spAutoFit/>
          </a:bodyPr>
          <a:lstStyle/>
          <a:p>
            <a:pPr algn="r"/>
            <a:r>
              <a:rPr lang="fr-FR" sz="4000" dirty="0">
                <a:solidFill>
                  <a:srgbClr val="C00000"/>
                </a:solidFill>
                <a:latin typeface="Arial Rounded MT Bold" panose="020F0704030504030204" pitchFamily="34" charset="0"/>
              </a:rPr>
              <a:t>L’imparfait, le passé composé et l’influence néfaste du néerlandais</a:t>
            </a:r>
            <a:endParaRPr lang="LID4096" sz="4000" dirty="0">
              <a:latin typeface="Arial Rounded MT Bold" panose="020F0704030504030204" pitchFamily="34" charset="0"/>
            </a:endParaRPr>
          </a:p>
        </p:txBody>
      </p:sp>
      <p:sp>
        <p:nvSpPr>
          <p:cNvPr id="2" name="TextBox 1">
            <a:extLst>
              <a:ext uri="{FF2B5EF4-FFF2-40B4-BE49-F238E27FC236}">
                <a16:creationId xmlns:a16="http://schemas.microsoft.com/office/drawing/2014/main" id="{3A533911-72C3-48A0-B3A8-F94136D7A861}"/>
              </a:ext>
            </a:extLst>
          </p:cNvPr>
          <p:cNvSpPr txBox="1"/>
          <p:nvPr/>
        </p:nvSpPr>
        <p:spPr>
          <a:xfrm>
            <a:off x="8323189" y="4175067"/>
            <a:ext cx="3501536" cy="369332"/>
          </a:xfrm>
          <a:prstGeom prst="rect">
            <a:avLst/>
          </a:prstGeom>
          <a:noFill/>
        </p:spPr>
        <p:txBody>
          <a:bodyPr wrap="none" rtlCol="0">
            <a:spAutoFit/>
          </a:bodyPr>
          <a:lstStyle/>
          <a:p>
            <a:r>
              <a:rPr lang="nl-NL" dirty="0"/>
              <a:t>Bert Le Bruyn | Congres Frans 2022</a:t>
            </a:r>
            <a:endParaRPr lang="en-NL" dirty="0"/>
          </a:p>
        </p:txBody>
      </p:sp>
      <p:pic>
        <p:nvPicPr>
          <p:cNvPr id="4" name="Picture 3">
            <a:extLst>
              <a:ext uri="{FF2B5EF4-FFF2-40B4-BE49-F238E27FC236}">
                <a16:creationId xmlns:a16="http://schemas.microsoft.com/office/drawing/2014/main" id="{0B96899C-49CE-4B39-A38B-4256846371C4}"/>
              </a:ext>
            </a:extLst>
          </p:cNvPr>
          <p:cNvPicPr>
            <a:picLocks noChangeAspect="1"/>
          </p:cNvPicPr>
          <p:nvPr/>
        </p:nvPicPr>
        <p:blipFill>
          <a:blip r:embed="rId2"/>
          <a:stretch>
            <a:fillRect/>
          </a:stretch>
        </p:blipFill>
        <p:spPr>
          <a:xfrm>
            <a:off x="11319900" y="5007626"/>
            <a:ext cx="504825" cy="857250"/>
          </a:xfrm>
          <a:prstGeom prst="rect">
            <a:avLst/>
          </a:prstGeom>
        </p:spPr>
      </p:pic>
      <p:pic>
        <p:nvPicPr>
          <p:cNvPr id="1028" name="Picture 4" descr="Utrecht University - Wikipedia">
            <a:extLst>
              <a:ext uri="{FF2B5EF4-FFF2-40B4-BE49-F238E27FC236}">
                <a16:creationId xmlns:a16="http://schemas.microsoft.com/office/drawing/2014/main" id="{1ADE3D64-9650-48C1-8E84-8DE23FF03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267" y="500762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GRES-FRANS_2020_LOGO">
            <a:extLst>
              <a:ext uri="{FF2B5EF4-FFF2-40B4-BE49-F238E27FC236}">
                <a16:creationId xmlns:a16="http://schemas.microsoft.com/office/drawing/2014/main" id="{CD40C72E-4CE9-4F16-88ED-61D9F93E2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362" y="5007626"/>
            <a:ext cx="1478714" cy="93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5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4" name="Picture 2" descr="De vreemdeling - Wikipedia">
            <a:extLst>
              <a:ext uri="{FF2B5EF4-FFF2-40B4-BE49-F238E27FC236}">
                <a16:creationId xmlns:a16="http://schemas.microsoft.com/office/drawing/2014/main" id="{F916CABC-7FCB-458C-875F-26ABE59C7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367" y="245783"/>
            <a:ext cx="4045479" cy="634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2" descr="Sisyphe — Wikipédia">
            <a:extLst>
              <a:ext uri="{FF2B5EF4-FFF2-40B4-BE49-F238E27FC236}">
                <a16:creationId xmlns:a16="http://schemas.microsoft.com/office/drawing/2014/main" id="{92747C34-A859-4120-AF81-9EAE004E2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59" b="-1"/>
          <a:stretch/>
        </p:blipFill>
        <p:spPr bwMode="auto">
          <a:xfrm>
            <a:off x="4150807" y="543817"/>
            <a:ext cx="3886599" cy="574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6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68A634-5FF1-47C8-A528-79A4E1303A8E}"/>
              </a:ext>
            </a:extLst>
          </p:cNvPr>
          <p:cNvSpPr txBox="1"/>
          <p:nvPr/>
        </p:nvSpPr>
        <p:spPr>
          <a:xfrm>
            <a:off x="2991612" y="2090172"/>
            <a:ext cx="6208776" cy="2677656"/>
          </a:xfrm>
          <a:prstGeom prst="rect">
            <a:avLst/>
          </a:prstGeom>
          <a:noFill/>
        </p:spPr>
        <p:txBody>
          <a:bodyPr wrap="square" rtlCol="0">
            <a:spAutoFit/>
          </a:bodyPr>
          <a:lstStyle/>
          <a:p>
            <a:pPr algn="just"/>
            <a:r>
              <a:rPr lang="nl-NL" sz="2800" dirty="0"/>
              <a:t>Aujourd’hui, maman est morte. Ou peut-être hier, je ne sais pas. J’ai reçu un télégramme de l’asile: “Mère décédée. Enterrement demain. Sentiments distingués.” Cela ne veut rien dire. C’était peut-être hier.</a:t>
            </a:r>
            <a:endParaRPr lang="en-NL" sz="2800" dirty="0"/>
          </a:p>
        </p:txBody>
      </p:sp>
    </p:spTree>
    <p:extLst>
      <p:ext uri="{BB962C8B-B14F-4D97-AF65-F5344CB8AC3E}">
        <p14:creationId xmlns:p14="http://schemas.microsoft.com/office/powerpoint/2010/main" val="374347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D4BD6FA-8B18-434F-B75E-9F401C91CCED}"/>
              </a:ext>
            </a:extLst>
          </p:cNvPr>
          <p:cNvPicPr>
            <a:picLocks noChangeAspect="1"/>
          </p:cNvPicPr>
          <p:nvPr/>
        </p:nvPicPr>
        <p:blipFill rotWithShape="1">
          <a:blip r:embed="rId2"/>
          <a:srcRect l="21318" r="1" b="1"/>
          <a:stretch/>
        </p:blipFill>
        <p:spPr>
          <a:xfrm>
            <a:off x="1692930" y="952732"/>
            <a:ext cx="8806139" cy="4952535"/>
          </a:xfrm>
          <a:prstGeom prst="rect">
            <a:avLst/>
          </a:prstGeom>
        </p:spPr>
      </p:pic>
    </p:spTree>
    <p:extLst>
      <p:ext uri="{BB962C8B-B14F-4D97-AF65-F5344CB8AC3E}">
        <p14:creationId xmlns:p14="http://schemas.microsoft.com/office/powerpoint/2010/main" val="212059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E1388-7A01-4A79-85CC-9BB3C807C126}"/>
              </a:ext>
            </a:extLst>
          </p:cNvPr>
          <p:cNvPicPr>
            <a:picLocks noChangeAspect="1"/>
          </p:cNvPicPr>
          <p:nvPr/>
        </p:nvPicPr>
        <p:blipFill>
          <a:blip r:embed="rId2"/>
          <a:stretch>
            <a:fillRect/>
          </a:stretch>
        </p:blipFill>
        <p:spPr>
          <a:xfrm>
            <a:off x="0" y="1217383"/>
            <a:ext cx="12205937" cy="4297297"/>
          </a:xfrm>
          <a:prstGeom prst="rect">
            <a:avLst/>
          </a:prstGeom>
        </p:spPr>
      </p:pic>
    </p:spTree>
    <p:extLst>
      <p:ext uri="{BB962C8B-B14F-4D97-AF65-F5344CB8AC3E}">
        <p14:creationId xmlns:p14="http://schemas.microsoft.com/office/powerpoint/2010/main" val="280084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E91423-6794-406B-B48E-69D9446C7AD8}"/>
              </a:ext>
            </a:extLst>
          </p:cNvPr>
          <p:cNvPicPr>
            <a:picLocks noChangeAspect="1"/>
          </p:cNvPicPr>
          <p:nvPr/>
        </p:nvPicPr>
        <p:blipFill>
          <a:blip r:embed="rId2"/>
          <a:stretch>
            <a:fillRect/>
          </a:stretch>
        </p:blipFill>
        <p:spPr>
          <a:xfrm>
            <a:off x="937605" y="643466"/>
            <a:ext cx="10316790" cy="5571067"/>
          </a:xfrm>
          <a:prstGeom prst="rect">
            <a:avLst/>
          </a:prstGeom>
        </p:spPr>
      </p:pic>
    </p:spTree>
    <p:extLst>
      <p:ext uri="{BB962C8B-B14F-4D97-AF65-F5344CB8AC3E}">
        <p14:creationId xmlns:p14="http://schemas.microsoft.com/office/powerpoint/2010/main" val="113186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98C94-AF13-41A0-B5FE-2E10AD7B29E6}"/>
              </a:ext>
            </a:extLst>
          </p:cNvPr>
          <p:cNvSpPr txBox="1"/>
          <p:nvPr/>
        </p:nvSpPr>
        <p:spPr>
          <a:xfrm>
            <a:off x="4434840" y="2767280"/>
            <a:ext cx="7389885" cy="1323439"/>
          </a:xfrm>
          <a:prstGeom prst="rect">
            <a:avLst/>
          </a:prstGeom>
          <a:noFill/>
        </p:spPr>
        <p:txBody>
          <a:bodyPr wrap="square" rtlCol="0">
            <a:spAutoFit/>
          </a:bodyPr>
          <a:lstStyle/>
          <a:p>
            <a:pPr algn="r"/>
            <a:r>
              <a:rPr lang="nl-NL" sz="4000" dirty="0">
                <a:latin typeface="Arial Rounded MT Bold" panose="020F0704030504030204" pitchFamily="34" charset="0"/>
              </a:rPr>
              <a:t>Normen en hoe kunstenaars ze doorbreken</a:t>
            </a:r>
            <a:endParaRPr lang="LID4096" sz="4000" dirty="0">
              <a:latin typeface="Arial Rounded MT Bold" panose="020F0704030504030204" pitchFamily="34" charset="0"/>
            </a:endParaRPr>
          </a:p>
        </p:txBody>
      </p:sp>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05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B4D14-26BD-4314-87DC-B2D7827A9AF7}"/>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26" name="Picture 2" descr="GESTALTA Tekenmodel, naturel, 33 cm">
            <a:extLst>
              <a:ext uri="{FF2B5EF4-FFF2-40B4-BE49-F238E27FC236}">
                <a16:creationId xmlns:a16="http://schemas.microsoft.com/office/drawing/2014/main" id="{36953413-AC8C-4DDA-96F4-4A2A04181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8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26" name="Picture 2" descr="Pablo Picasso Periods Picasso Famous Paintings">
            <a:extLst>
              <a:ext uri="{FF2B5EF4-FFF2-40B4-BE49-F238E27FC236}">
                <a16:creationId xmlns:a16="http://schemas.microsoft.com/office/drawing/2014/main" id="{32D89832-57CE-4004-ACF0-81B7C97F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093" y="443035"/>
            <a:ext cx="3932588" cy="59463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64D9E8-7CD9-414F-8DBB-471E1506E6F9}"/>
              </a:ext>
            </a:extLst>
          </p:cNvPr>
          <p:cNvSpPr/>
          <p:nvPr/>
        </p:nvSpPr>
        <p:spPr>
          <a:xfrm>
            <a:off x="3779130" y="5789143"/>
            <a:ext cx="1154631" cy="86421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52239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050" name="Picture 2" descr="Pablo Picasso Periods Picasso Famous Paintings Picasso Blue Period">
            <a:extLst>
              <a:ext uri="{FF2B5EF4-FFF2-40B4-BE49-F238E27FC236}">
                <a16:creationId xmlns:a16="http://schemas.microsoft.com/office/drawing/2014/main" id="{9F940A50-C28D-49E0-A0BA-BB1D61E6E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80" y="651546"/>
            <a:ext cx="4680720" cy="53921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ablo Picasso Periods Picasso Famous Paintings Picasso Rose Period">
            <a:extLst>
              <a:ext uri="{FF2B5EF4-FFF2-40B4-BE49-F238E27FC236}">
                <a16:creationId xmlns:a16="http://schemas.microsoft.com/office/drawing/2014/main" id="{1DE84DEE-A9D4-439F-97C9-1EFCFC313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388" y="651546"/>
            <a:ext cx="2998157" cy="539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6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0" y="2859794"/>
            <a:ext cx="12192000" cy="707886"/>
          </a:xfrm>
          <a:prstGeom prst="rect">
            <a:avLst/>
          </a:prstGeom>
          <a:noFill/>
        </p:spPr>
        <p:txBody>
          <a:bodyPr wrap="square" rtlCol="0">
            <a:spAutoFit/>
          </a:bodyPr>
          <a:lstStyle/>
          <a:p>
            <a:pPr algn="ctr"/>
            <a:r>
              <a:rPr lang="fr-FR" sz="4000" dirty="0">
                <a:solidFill>
                  <a:srgbClr val="C00000"/>
                </a:solidFill>
                <a:latin typeface="Arial Rounded MT Bold" panose="020F0704030504030204" pitchFamily="34" charset="0"/>
              </a:rPr>
              <a:t>Introduction</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347415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098" name="Picture 2">
            <a:extLst>
              <a:ext uri="{FF2B5EF4-FFF2-40B4-BE49-F238E27FC236}">
                <a16:creationId xmlns:a16="http://schemas.microsoft.com/office/drawing/2014/main" id="{2E185B34-A5E7-46B7-96D6-7F1D3ABDA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022" y="450147"/>
            <a:ext cx="5726170" cy="593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45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98C94-AF13-41A0-B5FE-2E10AD7B29E6}"/>
              </a:ext>
            </a:extLst>
          </p:cNvPr>
          <p:cNvSpPr txBox="1"/>
          <p:nvPr/>
        </p:nvSpPr>
        <p:spPr>
          <a:xfrm>
            <a:off x="4434840" y="2767280"/>
            <a:ext cx="7389885" cy="1323439"/>
          </a:xfrm>
          <a:prstGeom prst="rect">
            <a:avLst/>
          </a:prstGeom>
          <a:noFill/>
        </p:spPr>
        <p:txBody>
          <a:bodyPr wrap="square" rtlCol="0">
            <a:spAutoFit/>
          </a:bodyPr>
          <a:lstStyle/>
          <a:p>
            <a:pPr algn="r"/>
            <a:r>
              <a:rPr lang="nl-NL" sz="4000" dirty="0">
                <a:latin typeface="Arial Rounded MT Bold" panose="020F0704030504030204" pitchFamily="34" charset="0"/>
              </a:rPr>
              <a:t>Normen en hoe auteurs ze doorbreken</a:t>
            </a:r>
            <a:endParaRPr lang="LID4096" sz="4000" dirty="0">
              <a:latin typeface="Arial Rounded MT Bold" panose="020F0704030504030204" pitchFamily="34" charset="0"/>
            </a:endParaRPr>
          </a:p>
        </p:txBody>
      </p:sp>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6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2" descr="Pablo Picasso Periods Picasso Famous Paintings">
            <a:extLst>
              <a:ext uri="{FF2B5EF4-FFF2-40B4-BE49-F238E27FC236}">
                <a16:creationId xmlns:a16="http://schemas.microsoft.com/office/drawing/2014/main" id="{9C35258F-7849-400C-9D9E-7600F113B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153" y="1281235"/>
            <a:ext cx="2267033" cy="3427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blo Picasso Periods Picasso Famous Paintings Picasso Blue Period">
            <a:extLst>
              <a:ext uri="{FF2B5EF4-FFF2-40B4-BE49-F238E27FC236}">
                <a16:creationId xmlns:a16="http://schemas.microsoft.com/office/drawing/2014/main" id="{6ECE9CBB-7D1C-4988-8663-4F7EFA9C0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40" y="1281235"/>
            <a:ext cx="1329981" cy="1532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blo Picasso Periods Picasso Famous Paintings Picasso Rose Period">
            <a:extLst>
              <a:ext uri="{FF2B5EF4-FFF2-40B4-BE49-F238E27FC236}">
                <a16:creationId xmlns:a16="http://schemas.microsoft.com/office/drawing/2014/main" id="{F393CADE-5117-4B2C-A43B-883EB2AA6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636" y="1281236"/>
            <a:ext cx="1928873" cy="3469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399EDD7-8806-487E-8E3B-1F8917213D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2301" y="3338700"/>
            <a:ext cx="1345220" cy="1393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A6DC48-4FBB-4725-A6B1-02464F44A7C7}"/>
              </a:ext>
            </a:extLst>
          </p:cNvPr>
          <p:cNvSpPr txBox="1"/>
          <p:nvPr/>
        </p:nvSpPr>
        <p:spPr>
          <a:xfrm>
            <a:off x="4015916" y="4939588"/>
            <a:ext cx="4308808" cy="369332"/>
          </a:xfrm>
          <a:prstGeom prst="rect">
            <a:avLst/>
          </a:prstGeom>
          <a:noFill/>
        </p:spPr>
        <p:txBody>
          <a:bodyPr wrap="none" rtlCol="0">
            <a:spAutoFit/>
          </a:bodyPr>
          <a:lstStyle/>
          <a:p>
            <a:pPr algn="just"/>
            <a:r>
              <a:rPr lang="nl-NL" dirty="0"/>
              <a:t>Hoe kunnen schrijvers normen doorbreken?</a:t>
            </a:r>
            <a:endParaRPr lang="en-NL" dirty="0"/>
          </a:p>
        </p:txBody>
      </p:sp>
    </p:spTree>
    <p:extLst>
      <p:ext uri="{BB962C8B-B14F-4D97-AF65-F5344CB8AC3E}">
        <p14:creationId xmlns:p14="http://schemas.microsoft.com/office/powerpoint/2010/main" val="393300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050" name="Picture 2" descr="File:Emile Zola - La Fortune des Rougon.djvu">
            <a:extLst>
              <a:ext uri="{FF2B5EF4-FFF2-40B4-BE49-F238E27FC236}">
                <a16:creationId xmlns:a16="http://schemas.microsoft.com/office/drawing/2014/main" id="{C5422921-3A6B-4B2A-B657-AB5B17A36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915" y="456803"/>
            <a:ext cx="3600450" cy="5705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AC71189-3079-4183-9473-44363C4F2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437" y="1509791"/>
            <a:ext cx="4421717" cy="359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7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D9627366-2197-49AD-A170-0A8B5A36DD75}"/>
              </a:ext>
            </a:extLst>
          </p:cNvPr>
          <p:cNvSpPr txBox="1"/>
          <p:nvPr/>
        </p:nvSpPr>
        <p:spPr>
          <a:xfrm>
            <a:off x="3676258" y="1305341"/>
            <a:ext cx="6096000" cy="3693319"/>
          </a:xfrm>
          <a:prstGeom prst="rect">
            <a:avLst/>
          </a:prstGeom>
          <a:noFill/>
        </p:spPr>
        <p:txBody>
          <a:bodyPr wrap="square">
            <a:spAutoFit/>
          </a:bodyPr>
          <a:lstStyle/>
          <a:p>
            <a:r>
              <a:rPr lang="fr-FR" dirty="0"/>
              <a:t>Amour, mon cher Amour, je te sais près de moi</a:t>
            </a:r>
          </a:p>
          <a:p>
            <a:r>
              <a:rPr lang="fr-FR" dirty="0"/>
              <a:t>Avec ton beau visage.</a:t>
            </a:r>
          </a:p>
          <a:p>
            <a:r>
              <a:rPr lang="fr-FR" dirty="0"/>
              <a:t>Si tu changes de nom, d'accent, de cœur et d'âge,</a:t>
            </a:r>
          </a:p>
          <a:p>
            <a:r>
              <a:rPr lang="fr-FR" dirty="0"/>
              <a:t>Ton visage du moins ne me trompera pas.</a:t>
            </a:r>
          </a:p>
          <a:p>
            <a:r>
              <a:rPr lang="fr-FR" dirty="0"/>
              <a:t>Les yeux de ton visage, Amour, ont près de moi</a:t>
            </a:r>
          </a:p>
          <a:p>
            <a:r>
              <a:rPr lang="fr-FR" dirty="0"/>
              <a:t>La clarté patiente des étoiles.</a:t>
            </a:r>
          </a:p>
          <a:p>
            <a:r>
              <a:rPr lang="fr-FR" dirty="0"/>
              <a:t>De la nuit, de la mer, des îles sans escales,</a:t>
            </a:r>
          </a:p>
          <a:p>
            <a:r>
              <a:rPr lang="fr-FR" dirty="0"/>
              <a:t>Je ne crains rien si tu m'as reconnue.</a:t>
            </a:r>
          </a:p>
          <a:p>
            <a:r>
              <a:rPr lang="fr-FR" dirty="0"/>
              <a:t>Mon Amour, de bien loin, pour toi, je suis venue</a:t>
            </a:r>
          </a:p>
          <a:p>
            <a:r>
              <a:rPr lang="fr-FR" dirty="0"/>
              <a:t>Peut-être. Et nous irons Dieu sait où maintenant ?</a:t>
            </a:r>
          </a:p>
          <a:p>
            <a:r>
              <a:rPr lang="fr-FR" dirty="0"/>
              <a:t>Depuis quand cherchais-tu mon ombre évanouie ?</a:t>
            </a:r>
          </a:p>
          <a:p>
            <a:r>
              <a:rPr lang="fr-FR" dirty="0"/>
              <a:t>Quand t'avais-je perdu ? Dans quelle vie ?</a:t>
            </a:r>
          </a:p>
          <a:p>
            <a:r>
              <a:rPr lang="fr-FR" dirty="0"/>
              <a:t>Et qu'oserait le ciel contre nous maintenant ?</a:t>
            </a:r>
          </a:p>
        </p:txBody>
      </p:sp>
    </p:spTree>
    <p:extLst>
      <p:ext uri="{BB962C8B-B14F-4D97-AF65-F5344CB8AC3E}">
        <p14:creationId xmlns:p14="http://schemas.microsoft.com/office/powerpoint/2010/main" val="92347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59846149-92CA-4D5A-B59D-7126494BA94D}"/>
              </a:ext>
            </a:extLst>
          </p:cNvPr>
          <p:cNvSpPr txBox="1"/>
          <p:nvPr/>
        </p:nvSpPr>
        <p:spPr>
          <a:xfrm>
            <a:off x="2164958" y="2939167"/>
            <a:ext cx="7858298" cy="523220"/>
          </a:xfrm>
          <a:prstGeom prst="rect">
            <a:avLst/>
          </a:prstGeom>
          <a:noFill/>
        </p:spPr>
        <p:txBody>
          <a:bodyPr wrap="square">
            <a:spAutoFit/>
          </a:bodyPr>
          <a:lstStyle/>
          <a:p>
            <a:r>
              <a:rPr lang="fr-FR" sz="2800" dirty="0"/>
              <a:t>Pour qui sont ces serpents qui sifflent sur vos têtes ?</a:t>
            </a:r>
          </a:p>
        </p:txBody>
      </p:sp>
    </p:spTree>
    <p:extLst>
      <p:ext uri="{BB962C8B-B14F-4D97-AF65-F5344CB8AC3E}">
        <p14:creationId xmlns:p14="http://schemas.microsoft.com/office/powerpoint/2010/main" val="306480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BA90551C-6882-48AA-9FEE-2299001AA5C5}"/>
              </a:ext>
            </a:extLst>
          </p:cNvPr>
          <p:cNvSpPr txBox="1"/>
          <p:nvPr/>
        </p:nvSpPr>
        <p:spPr>
          <a:xfrm>
            <a:off x="3447416" y="1659285"/>
            <a:ext cx="3476465" cy="3046988"/>
          </a:xfrm>
          <a:prstGeom prst="rect">
            <a:avLst/>
          </a:prstGeom>
          <a:noFill/>
        </p:spPr>
        <p:txBody>
          <a:bodyPr wrap="none" rtlCol="0">
            <a:spAutoFit/>
          </a:bodyPr>
          <a:lstStyle/>
          <a:p>
            <a:r>
              <a:rPr lang="nl-NL" sz="3200" dirty="0"/>
              <a:t>Les sanglots longs</a:t>
            </a:r>
          </a:p>
          <a:p>
            <a:r>
              <a:rPr lang="nl-NL" sz="3200" dirty="0"/>
              <a:t>Des violons</a:t>
            </a:r>
          </a:p>
          <a:p>
            <a:r>
              <a:rPr lang="nl-NL" sz="3200" dirty="0"/>
              <a:t>De l’automne</a:t>
            </a:r>
          </a:p>
          <a:p>
            <a:r>
              <a:rPr lang="nl-NL" sz="3200" dirty="0"/>
              <a:t>Blessent mon coeur</a:t>
            </a:r>
          </a:p>
          <a:p>
            <a:r>
              <a:rPr lang="nl-NL" sz="3200" dirty="0"/>
              <a:t>D’une langueur</a:t>
            </a:r>
          </a:p>
          <a:p>
            <a:r>
              <a:rPr lang="nl-NL" sz="3200" dirty="0"/>
              <a:t>Monotone</a:t>
            </a:r>
          </a:p>
        </p:txBody>
      </p:sp>
    </p:spTree>
    <p:extLst>
      <p:ext uri="{BB962C8B-B14F-4D97-AF65-F5344CB8AC3E}">
        <p14:creationId xmlns:p14="http://schemas.microsoft.com/office/powerpoint/2010/main" val="79329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26" name="Picture 2" descr="Calligram by French poet Guillaume Apoll - Als reproductie kunstdruk of als  handgeschilderd olieverfschilderij">
            <a:extLst>
              <a:ext uri="{FF2B5EF4-FFF2-40B4-BE49-F238E27FC236}">
                <a16:creationId xmlns:a16="http://schemas.microsoft.com/office/drawing/2014/main" id="{CF720C70-955C-45C1-869D-FBF2A94F6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655" y="435990"/>
            <a:ext cx="4414690" cy="598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8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53323A66-7834-43AF-A7D8-C3636ECEEBA6}"/>
              </a:ext>
            </a:extLst>
          </p:cNvPr>
          <p:cNvPicPr>
            <a:picLocks noChangeAspect="1"/>
          </p:cNvPicPr>
          <p:nvPr/>
        </p:nvPicPr>
        <p:blipFill rotWithShape="1">
          <a:blip r:embed="rId3"/>
          <a:srcRect t="30581"/>
          <a:stretch/>
        </p:blipFill>
        <p:spPr>
          <a:xfrm>
            <a:off x="4057723" y="1202576"/>
            <a:ext cx="4270129" cy="4208700"/>
          </a:xfrm>
          <a:prstGeom prst="rect">
            <a:avLst/>
          </a:prstGeom>
        </p:spPr>
      </p:pic>
    </p:spTree>
    <p:extLst>
      <p:ext uri="{BB962C8B-B14F-4D97-AF65-F5344CB8AC3E}">
        <p14:creationId xmlns:p14="http://schemas.microsoft.com/office/powerpoint/2010/main" val="197560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E2142E15-F71E-46E3-B37C-B35C30DC290D}"/>
              </a:ext>
            </a:extLst>
          </p:cNvPr>
          <p:cNvSpPr txBox="1"/>
          <p:nvPr/>
        </p:nvSpPr>
        <p:spPr>
          <a:xfrm>
            <a:off x="3589020" y="1166842"/>
            <a:ext cx="6096000" cy="3970318"/>
          </a:xfrm>
          <a:prstGeom prst="rect">
            <a:avLst/>
          </a:prstGeom>
          <a:noFill/>
        </p:spPr>
        <p:txBody>
          <a:bodyPr wrap="square">
            <a:spAutoFit/>
          </a:bodyPr>
          <a:lstStyle/>
          <a:p>
            <a:r>
              <a:rPr lang="fr-FR" dirty="0"/>
              <a:t>Demain, dès l'aube, à l'heure où blanchit la campagne,</a:t>
            </a:r>
          </a:p>
          <a:p>
            <a:r>
              <a:rPr lang="fr-FR" dirty="0"/>
              <a:t>Je partirai. Vois-tu, je sais que tu m'attends.</a:t>
            </a:r>
          </a:p>
          <a:p>
            <a:r>
              <a:rPr lang="fr-FR" dirty="0"/>
              <a:t>J'irai par la forêt, j'irai par la montagne.</a:t>
            </a:r>
          </a:p>
          <a:p>
            <a:r>
              <a:rPr lang="fr-FR" dirty="0"/>
              <a:t>Je ne puis demeurer loin de toi plus longtemps.</a:t>
            </a:r>
          </a:p>
          <a:p>
            <a:endParaRPr lang="fr-FR" dirty="0"/>
          </a:p>
          <a:p>
            <a:r>
              <a:rPr lang="fr-FR" dirty="0"/>
              <a:t>Je marcherai les yeux fixés sur mes pensées,</a:t>
            </a:r>
          </a:p>
          <a:p>
            <a:r>
              <a:rPr lang="fr-FR" dirty="0"/>
              <a:t>Sans rien voir au dehors, sans entendre aucun bruit,</a:t>
            </a:r>
          </a:p>
          <a:p>
            <a:r>
              <a:rPr lang="fr-FR" dirty="0"/>
              <a:t>Seul, inconnu, le dos courbé, les mains croisées,</a:t>
            </a:r>
          </a:p>
          <a:p>
            <a:r>
              <a:rPr lang="fr-FR" dirty="0"/>
              <a:t>Triste, et le jour pour moi sera comme la nuit.</a:t>
            </a:r>
          </a:p>
          <a:p>
            <a:endParaRPr lang="fr-FR" dirty="0"/>
          </a:p>
          <a:p>
            <a:r>
              <a:rPr lang="fr-FR" dirty="0"/>
              <a:t>Je ne regarderai ni l'or du soir qui tombe,</a:t>
            </a:r>
          </a:p>
          <a:p>
            <a:r>
              <a:rPr lang="fr-FR" dirty="0"/>
              <a:t>Ni les voiles au loin descendant vers Harfleur,</a:t>
            </a:r>
          </a:p>
          <a:p>
            <a:r>
              <a:rPr lang="fr-FR" dirty="0"/>
              <a:t>Et, quand j'arriverai, je mettrai sur ta tombe</a:t>
            </a:r>
          </a:p>
          <a:p>
            <a:r>
              <a:rPr lang="fr-FR" dirty="0"/>
              <a:t>Un bouquet de houx vert et de bruyère en fleur.</a:t>
            </a:r>
          </a:p>
        </p:txBody>
      </p:sp>
    </p:spTree>
    <p:extLst>
      <p:ext uri="{BB962C8B-B14F-4D97-AF65-F5344CB8AC3E}">
        <p14:creationId xmlns:p14="http://schemas.microsoft.com/office/powerpoint/2010/main" val="38227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T Publications Webshop. First Meaning Then Form">
            <a:extLst>
              <a:ext uri="{FF2B5EF4-FFF2-40B4-BE49-F238E27FC236}">
                <a16:creationId xmlns:a16="http://schemas.microsoft.com/office/drawing/2014/main" id="{6A9AD977-7A08-4D81-95AA-B3C4E3E4F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808" y="322554"/>
            <a:ext cx="1296050" cy="1959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D ceremony, A.L.M. Rousse-Malpat: Effectiveness of explicit vs. implicit  L2 instruction | News | University of Groningen">
            <a:extLst>
              <a:ext uri="{FF2B5EF4-FFF2-40B4-BE49-F238E27FC236}">
                <a16:creationId xmlns:a16="http://schemas.microsoft.com/office/drawing/2014/main" id="{1A2AD720-6B4C-4464-BFE1-5DC55DF61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41" y="322554"/>
            <a:ext cx="2132496" cy="27224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 name="Picture 2" descr="Doeltaal-leertaal">
            <a:extLst>
              <a:ext uri="{FF2B5EF4-FFF2-40B4-BE49-F238E27FC236}">
                <a16:creationId xmlns:a16="http://schemas.microsoft.com/office/drawing/2014/main" id="{6149419E-2865-4648-9BCE-9093641E0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91" y="322554"/>
            <a:ext cx="2111162" cy="2722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04CD1C-36C1-4D51-8416-87875A1A465C}"/>
              </a:ext>
            </a:extLst>
          </p:cNvPr>
          <p:cNvPicPr>
            <a:picLocks noChangeAspect="1"/>
          </p:cNvPicPr>
          <p:nvPr/>
        </p:nvPicPr>
        <p:blipFill>
          <a:blip r:embed="rId5"/>
          <a:stretch>
            <a:fillRect/>
          </a:stretch>
        </p:blipFill>
        <p:spPr>
          <a:xfrm>
            <a:off x="3880512" y="3569378"/>
            <a:ext cx="7591425" cy="2400300"/>
          </a:xfrm>
          <a:prstGeom prst="rect">
            <a:avLst/>
          </a:prstGeom>
        </p:spPr>
      </p:pic>
      <p:sp>
        <p:nvSpPr>
          <p:cNvPr id="9" name="TextBox 8">
            <a:extLst>
              <a:ext uri="{FF2B5EF4-FFF2-40B4-BE49-F238E27FC236}">
                <a16:creationId xmlns:a16="http://schemas.microsoft.com/office/drawing/2014/main" id="{731DC624-911D-4B9A-97D7-54B919042AFA}"/>
              </a:ext>
            </a:extLst>
          </p:cNvPr>
          <p:cNvSpPr txBox="1"/>
          <p:nvPr/>
        </p:nvSpPr>
        <p:spPr>
          <a:xfrm>
            <a:off x="8351403" y="5977773"/>
            <a:ext cx="3120534" cy="369332"/>
          </a:xfrm>
          <a:prstGeom prst="rect">
            <a:avLst/>
          </a:prstGeom>
          <a:noFill/>
        </p:spPr>
        <p:txBody>
          <a:bodyPr wrap="none" rtlCol="0">
            <a:spAutoFit/>
          </a:bodyPr>
          <a:lstStyle/>
          <a:p>
            <a:pPr algn="r"/>
            <a:r>
              <a:rPr lang="nl-NL" dirty="0">
                <a:hlinkClick r:id="rId6"/>
              </a:rPr>
              <a:t>Visie Meesterschapsteam MVT</a:t>
            </a:r>
            <a:endParaRPr lang="en-NL" dirty="0"/>
          </a:p>
        </p:txBody>
      </p:sp>
      <p:sp>
        <p:nvSpPr>
          <p:cNvPr id="11" name="Rectangle 10">
            <a:extLst>
              <a:ext uri="{FF2B5EF4-FFF2-40B4-BE49-F238E27FC236}">
                <a16:creationId xmlns:a16="http://schemas.microsoft.com/office/drawing/2014/main" id="{289868F1-4ED3-4A82-8234-BFB8019C81F4}"/>
              </a:ext>
            </a:extLst>
          </p:cNvPr>
          <p:cNvSpPr/>
          <p:nvPr/>
        </p:nvSpPr>
        <p:spPr>
          <a:xfrm>
            <a:off x="10378440" y="5221224"/>
            <a:ext cx="1093497" cy="219456"/>
          </a:xfrm>
          <a:prstGeom prst="rect">
            <a:avLst/>
          </a:prstGeom>
          <a:solidFill>
            <a:srgbClr val="00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Rectangle 11">
            <a:extLst>
              <a:ext uri="{FF2B5EF4-FFF2-40B4-BE49-F238E27FC236}">
                <a16:creationId xmlns:a16="http://schemas.microsoft.com/office/drawing/2014/main" id="{AFAD90BF-3C15-47BB-8F15-BF5949DE72B2}"/>
              </a:ext>
            </a:extLst>
          </p:cNvPr>
          <p:cNvSpPr/>
          <p:nvPr/>
        </p:nvSpPr>
        <p:spPr>
          <a:xfrm>
            <a:off x="3880513" y="5483352"/>
            <a:ext cx="691488" cy="204216"/>
          </a:xfrm>
          <a:prstGeom prst="rect">
            <a:avLst/>
          </a:prstGeom>
          <a:solidFill>
            <a:srgbClr val="00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1235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98C94-AF13-41A0-B5FE-2E10AD7B29E6}"/>
              </a:ext>
            </a:extLst>
          </p:cNvPr>
          <p:cNvSpPr txBox="1"/>
          <p:nvPr/>
        </p:nvSpPr>
        <p:spPr>
          <a:xfrm>
            <a:off x="4434840" y="2942540"/>
            <a:ext cx="7389885" cy="707886"/>
          </a:xfrm>
          <a:prstGeom prst="rect">
            <a:avLst/>
          </a:prstGeom>
          <a:noFill/>
        </p:spPr>
        <p:txBody>
          <a:bodyPr wrap="square" rtlCol="0">
            <a:spAutoFit/>
          </a:bodyPr>
          <a:lstStyle/>
          <a:p>
            <a:pPr algn="r"/>
            <a:r>
              <a:rPr lang="nl-NL" sz="4000" dirty="0">
                <a:latin typeface="Arial Rounded MT Bold" panose="020F0704030504030204" pitchFamily="34" charset="0"/>
              </a:rPr>
              <a:t>Camus in </a:t>
            </a:r>
            <a:r>
              <a:rPr lang="nl-NL" sz="4000" i="1" dirty="0">
                <a:latin typeface="Arial Rounded MT Bold" panose="020F0704030504030204" pitchFamily="34" charset="0"/>
              </a:rPr>
              <a:t>L’Étranger</a:t>
            </a:r>
            <a:endParaRPr lang="LID4096" sz="4000" dirty="0">
              <a:latin typeface="Arial Rounded MT Bold" panose="020F0704030504030204" pitchFamily="34" charset="0"/>
            </a:endParaRPr>
          </a:p>
        </p:txBody>
      </p:sp>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55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98C94-AF13-41A0-B5FE-2E10AD7B29E6}"/>
              </a:ext>
            </a:extLst>
          </p:cNvPr>
          <p:cNvSpPr txBox="1"/>
          <p:nvPr/>
        </p:nvSpPr>
        <p:spPr>
          <a:xfrm>
            <a:off x="4434840" y="2546300"/>
            <a:ext cx="7389885" cy="707886"/>
          </a:xfrm>
          <a:prstGeom prst="rect">
            <a:avLst/>
          </a:prstGeom>
          <a:noFill/>
        </p:spPr>
        <p:txBody>
          <a:bodyPr wrap="square" rtlCol="0">
            <a:spAutoFit/>
          </a:bodyPr>
          <a:lstStyle/>
          <a:p>
            <a:pPr algn="r"/>
            <a:r>
              <a:rPr lang="nl-NL" sz="4000" dirty="0">
                <a:latin typeface="Arial Rounded MT Bold" panose="020F0704030504030204" pitchFamily="34" charset="0"/>
              </a:rPr>
              <a:t>Camus in </a:t>
            </a:r>
            <a:r>
              <a:rPr lang="nl-NL" sz="4000" i="1" dirty="0">
                <a:latin typeface="Arial Rounded MT Bold" panose="020F0704030504030204" pitchFamily="34" charset="0"/>
              </a:rPr>
              <a:t>L’Étranger</a:t>
            </a:r>
            <a:endParaRPr lang="LID4096" sz="4000" dirty="0">
              <a:latin typeface="Arial Rounded MT Bold" panose="020F0704030504030204" pitchFamily="34" charset="0"/>
            </a:endParaRPr>
          </a:p>
        </p:txBody>
      </p:sp>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8C7AA7-462A-41B1-99B6-A156B271C3B2}"/>
              </a:ext>
            </a:extLst>
          </p:cNvPr>
          <p:cNvSpPr txBox="1"/>
          <p:nvPr/>
        </p:nvSpPr>
        <p:spPr>
          <a:xfrm>
            <a:off x="4434840" y="3249872"/>
            <a:ext cx="7389885" cy="1323439"/>
          </a:xfrm>
          <a:prstGeom prst="rect">
            <a:avLst/>
          </a:prstGeom>
          <a:noFill/>
        </p:spPr>
        <p:txBody>
          <a:bodyPr wrap="square" rtlCol="0">
            <a:spAutoFit/>
          </a:bodyPr>
          <a:lstStyle/>
          <a:p>
            <a:pPr algn="r"/>
            <a:r>
              <a:rPr lang="nl-NL" sz="4000" dirty="0">
                <a:solidFill>
                  <a:srgbClr val="C00000"/>
                </a:solidFill>
                <a:latin typeface="Arial Rounded MT Bold" panose="020F0704030504030204" pitchFamily="34" charset="0"/>
              </a:rPr>
              <a:t>Een specifieke norm: werkwoordstijden</a:t>
            </a:r>
            <a:endParaRPr lang="LID4096" sz="40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90417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170" name="Picture 2">
            <a:extLst>
              <a:ext uri="{FF2B5EF4-FFF2-40B4-BE49-F238E27FC236}">
                <a16:creationId xmlns:a16="http://schemas.microsoft.com/office/drawing/2014/main" id="{5A29F42C-04B2-4E42-8A80-87AFE6B50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723" y="548269"/>
            <a:ext cx="1172585" cy="175354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B5C795D-371B-451F-953E-E703DF539839}"/>
              </a:ext>
            </a:extLst>
          </p:cNvPr>
          <p:cNvSpPr txBox="1"/>
          <p:nvPr/>
        </p:nvSpPr>
        <p:spPr>
          <a:xfrm>
            <a:off x="4145627" y="547490"/>
            <a:ext cx="5708072" cy="1754326"/>
          </a:xfrm>
          <a:prstGeom prst="rect">
            <a:avLst/>
          </a:prstGeom>
          <a:noFill/>
        </p:spPr>
        <p:txBody>
          <a:bodyPr wrap="square" rtlCol="0">
            <a:spAutoFit/>
          </a:bodyPr>
          <a:lstStyle/>
          <a:p>
            <a:pPr algn="just"/>
            <a:r>
              <a:rPr lang="nl-NL" cap="small" dirty="0"/>
              <a:t>robert langdon awoke </a:t>
            </a:r>
            <a:r>
              <a:rPr lang="nl-NL" dirty="0"/>
              <a:t>slowly.</a:t>
            </a:r>
          </a:p>
          <a:p>
            <a:pPr algn="just"/>
            <a:r>
              <a:rPr lang="nl-NL" dirty="0"/>
              <a:t>A telephone was ringing in the darkness – a tinny, unfamiliar ring. He fumbled for the bedside lamp and turned it on. Squinting at his surroundings he saw a plush Renaissance bedroom with Louis XVI furniture, hand-frescoed walls, and a colossal mahogany four-poster bed.</a:t>
            </a:r>
            <a:endParaRPr lang="en-NL" dirty="0"/>
          </a:p>
        </p:txBody>
      </p:sp>
      <p:sp>
        <p:nvSpPr>
          <p:cNvPr id="23" name="TextBox 22">
            <a:extLst>
              <a:ext uri="{FF2B5EF4-FFF2-40B4-BE49-F238E27FC236}">
                <a16:creationId xmlns:a16="http://schemas.microsoft.com/office/drawing/2014/main" id="{F0D3277A-9B40-48F8-AAFF-CC3F1B8577B4}"/>
              </a:ext>
            </a:extLst>
          </p:cNvPr>
          <p:cNvSpPr txBox="1"/>
          <p:nvPr/>
        </p:nvSpPr>
        <p:spPr>
          <a:xfrm>
            <a:off x="4145627" y="2476332"/>
            <a:ext cx="5708072" cy="1754326"/>
          </a:xfrm>
          <a:prstGeom prst="rect">
            <a:avLst/>
          </a:prstGeom>
          <a:noFill/>
        </p:spPr>
        <p:txBody>
          <a:bodyPr wrap="square" rtlCol="0">
            <a:spAutoFit/>
          </a:bodyPr>
          <a:lstStyle/>
          <a:p>
            <a:pPr algn="just"/>
            <a:r>
              <a:rPr lang="nl-NL" dirty="0"/>
              <a:t>Robert Langdon </a:t>
            </a:r>
            <a:r>
              <a:rPr lang="nl-NL" b="1" dirty="0">
                <a:solidFill>
                  <a:srgbClr val="C00000"/>
                </a:solidFill>
              </a:rPr>
              <a:t>s’éveilla</a:t>
            </a:r>
            <a:r>
              <a:rPr lang="nl-NL" dirty="0"/>
              <a:t> lentement.</a:t>
            </a:r>
          </a:p>
          <a:p>
            <a:pPr algn="just"/>
            <a:r>
              <a:rPr lang="nl-NL" dirty="0"/>
              <a:t>Un téléphone </a:t>
            </a:r>
            <a:r>
              <a:rPr lang="nl-NL" b="1" dirty="0">
                <a:solidFill>
                  <a:srgbClr val="C00000"/>
                </a:solidFill>
              </a:rPr>
              <a:t>sonnait</a:t>
            </a:r>
            <a:r>
              <a:rPr lang="nl-NL" dirty="0"/>
              <a:t> quelque part – une sonnerie inhabituelle, timide et délicate. Il </a:t>
            </a:r>
            <a:r>
              <a:rPr lang="nl-NL" b="1" dirty="0">
                <a:solidFill>
                  <a:srgbClr val="C00000"/>
                </a:solidFill>
              </a:rPr>
              <a:t>chercha</a:t>
            </a:r>
            <a:r>
              <a:rPr lang="nl-NL" dirty="0"/>
              <a:t> dans l’obscurité l’interrupteur et </a:t>
            </a:r>
            <a:r>
              <a:rPr lang="nl-NL" b="1" dirty="0">
                <a:solidFill>
                  <a:srgbClr val="C00000"/>
                </a:solidFill>
              </a:rPr>
              <a:t>alluma</a:t>
            </a:r>
            <a:r>
              <a:rPr lang="nl-NL" dirty="0"/>
              <a:t> la lampe de chevet. Il </a:t>
            </a:r>
            <a:r>
              <a:rPr lang="nl-NL" b="1" dirty="0">
                <a:solidFill>
                  <a:srgbClr val="C00000"/>
                </a:solidFill>
              </a:rPr>
              <a:t>se trouvait </a:t>
            </a:r>
            <a:r>
              <a:rPr lang="nl-NL" dirty="0"/>
              <a:t>dans une chambre luxueuse – du mobilier Louis XVI, des fresques aux murs, un lit à baldaquin king-size.</a:t>
            </a:r>
            <a:endParaRPr lang="en-NL" dirty="0"/>
          </a:p>
        </p:txBody>
      </p:sp>
    </p:spTree>
    <p:extLst>
      <p:ext uri="{BB962C8B-B14F-4D97-AF65-F5344CB8AC3E}">
        <p14:creationId xmlns:p14="http://schemas.microsoft.com/office/powerpoint/2010/main" val="40030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extBox 5">
            <a:extLst>
              <a:ext uri="{FF2B5EF4-FFF2-40B4-BE49-F238E27FC236}">
                <a16:creationId xmlns:a16="http://schemas.microsoft.com/office/drawing/2014/main" id="{209A24EF-0AD3-4A15-B819-974039CA8F1C}"/>
              </a:ext>
            </a:extLst>
          </p:cNvPr>
          <p:cNvSpPr txBox="1"/>
          <p:nvPr/>
        </p:nvSpPr>
        <p:spPr>
          <a:xfrm>
            <a:off x="4285833" y="1151619"/>
            <a:ext cx="3728136" cy="369332"/>
          </a:xfrm>
          <a:prstGeom prst="rect">
            <a:avLst/>
          </a:prstGeom>
          <a:noFill/>
        </p:spPr>
        <p:txBody>
          <a:bodyPr wrap="none" rtlCol="0">
            <a:spAutoFit/>
          </a:bodyPr>
          <a:lstStyle/>
          <a:p>
            <a:r>
              <a:rPr lang="nl-NL" dirty="0"/>
              <a:t>Verhalen in de Franse literaire traditie</a:t>
            </a:r>
            <a:endParaRPr lang="en-NL" dirty="0"/>
          </a:p>
        </p:txBody>
      </p:sp>
      <p:sp>
        <p:nvSpPr>
          <p:cNvPr id="17" name="TextBox 16">
            <a:extLst>
              <a:ext uri="{FF2B5EF4-FFF2-40B4-BE49-F238E27FC236}">
                <a16:creationId xmlns:a16="http://schemas.microsoft.com/office/drawing/2014/main" id="{AB739C01-F213-4DA3-9F40-281860D7E812}"/>
              </a:ext>
            </a:extLst>
          </p:cNvPr>
          <p:cNvSpPr txBox="1"/>
          <p:nvPr/>
        </p:nvSpPr>
        <p:spPr>
          <a:xfrm>
            <a:off x="4344687" y="2990146"/>
            <a:ext cx="1382751" cy="369332"/>
          </a:xfrm>
          <a:prstGeom prst="rect">
            <a:avLst/>
          </a:prstGeom>
          <a:noFill/>
        </p:spPr>
        <p:txBody>
          <a:bodyPr wrap="none" rtlCol="0">
            <a:spAutoFit/>
          </a:bodyPr>
          <a:lstStyle/>
          <a:p>
            <a:r>
              <a:rPr lang="nl-NL" i="1" dirty="0"/>
              <a:t>Passé Simple</a:t>
            </a:r>
            <a:endParaRPr lang="en-NL" i="1" dirty="0"/>
          </a:p>
        </p:txBody>
      </p:sp>
      <p:sp>
        <p:nvSpPr>
          <p:cNvPr id="18" name="TextBox 17">
            <a:extLst>
              <a:ext uri="{FF2B5EF4-FFF2-40B4-BE49-F238E27FC236}">
                <a16:creationId xmlns:a16="http://schemas.microsoft.com/office/drawing/2014/main" id="{4E0CF035-7CF5-43FE-95E4-5681D38F91E7}"/>
              </a:ext>
            </a:extLst>
          </p:cNvPr>
          <p:cNvSpPr txBox="1"/>
          <p:nvPr/>
        </p:nvSpPr>
        <p:spPr>
          <a:xfrm>
            <a:off x="6842838" y="2988282"/>
            <a:ext cx="1057084" cy="369332"/>
          </a:xfrm>
          <a:prstGeom prst="rect">
            <a:avLst/>
          </a:prstGeom>
          <a:noFill/>
        </p:spPr>
        <p:txBody>
          <a:bodyPr wrap="none" rtlCol="0">
            <a:spAutoFit/>
          </a:bodyPr>
          <a:lstStyle/>
          <a:p>
            <a:r>
              <a:rPr lang="nl-NL" i="1" dirty="0"/>
              <a:t>Imparfait</a:t>
            </a:r>
            <a:endParaRPr lang="en-NL" i="1" dirty="0"/>
          </a:p>
        </p:txBody>
      </p:sp>
      <p:sp>
        <p:nvSpPr>
          <p:cNvPr id="19" name="TextBox 18">
            <a:extLst>
              <a:ext uri="{FF2B5EF4-FFF2-40B4-BE49-F238E27FC236}">
                <a16:creationId xmlns:a16="http://schemas.microsoft.com/office/drawing/2014/main" id="{A64A878F-4704-4873-9D9A-CD23AD6445F8}"/>
              </a:ext>
            </a:extLst>
          </p:cNvPr>
          <p:cNvSpPr txBox="1"/>
          <p:nvPr/>
        </p:nvSpPr>
        <p:spPr>
          <a:xfrm>
            <a:off x="4190167" y="1786662"/>
            <a:ext cx="1691792" cy="369332"/>
          </a:xfrm>
          <a:prstGeom prst="rect">
            <a:avLst/>
          </a:prstGeom>
          <a:noFill/>
        </p:spPr>
        <p:txBody>
          <a:bodyPr wrap="square" rtlCol="0">
            <a:spAutoFit/>
          </a:bodyPr>
          <a:lstStyle/>
          <a:p>
            <a:pPr algn="ctr"/>
            <a:r>
              <a:rPr lang="nl-NL" dirty="0"/>
              <a:t>Gebeurtenissen</a:t>
            </a:r>
            <a:endParaRPr lang="en-NL" dirty="0"/>
          </a:p>
        </p:txBody>
      </p:sp>
      <p:sp>
        <p:nvSpPr>
          <p:cNvPr id="20" name="TextBox 19">
            <a:extLst>
              <a:ext uri="{FF2B5EF4-FFF2-40B4-BE49-F238E27FC236}">
                <a16:creationId xmlns:a16="http://schemas.microsoft.com/office/drawing/2014/main" id="{9BAB9A7E-4041-4D9F-BC9B-5C60D76EA787}"/>
              </a:ext>
            </a:extLst>
          </p:cNvPr>
          <p:cNvSpPr txBox="1"/>
          <p:nvPr/>
        </p:nvSpPr>
        <p:spPr>
          <a:xfrm>
            <a:off x="6728871" y="1780750"/>
            <a:ext cx="1285018" cy="369332"/>
          </a:xfrm>
          <a:prstGeom prst="rect">
            <a:avLst/>
          </a:prstGeom>
          <a:noFill/>
        </p:spPr>
        <p:txBody>
          <a:bodyPr wrap="square" rtlCol="0">
            <a:spAutoFit/>
          </a:bodyPr>
          <a:lstStyle/>
          <a:p>
            <a:pPr algn="just"/>
            <a:r>
              <a:rPr lang="nl-NL" dirty="0"/>
              <a:t>Toestanden</a:t>
            </a:r>
            <a:endParaRPr lang="en-NL" dirty="0"/>
          </a:p>
        </p:txBody>
      </p:sp>
      <p:cxnSp>
        <p:nvCxnSpPr>
          <p:cNvPr id="21" name="Straight Arrow Connector 20">
            <a:extLst>
              <a:ext uri="{FF2B5EF4-FFF2-40B4-BE49-F238E27FC236}">
                <a16:creationId xmlns:a16="http://schemas.microsoft.com/office/drawing/2014/main" id="{0557BED9-BFAD-489A-9079-DF8E79C495B0}"/>
              </a:ext>
            </a:extLst>
          </p:cNvPr>
          <p:cNvCxnSpPr>
            <a:stCxn id="19" idx="2"/>
            <a:endCxn id="17" idx="0"/>
          </p:cNvCxnSpPr>
          <p:nvPr/>
        </p:nvCxnSpPr>
        <p:spPr>
          <a:xfrm>
            <a:off x="5036063" y="2155994"/>
            <a:ext cx="0" cy="8341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BFB9C8-F938-4737-8266-EBF3921F6573}"/>
              </a:ext>
            </a:extLst>
          </p:cNvPr>
          <p:cNvCxnSpPr>
            <a:cxnSpLocks/>
            <a:stCxn id="20" idx="2"/>
            <a:endCxn id="18" idx="0"/>
          </p:cNvCxnSpPr>
          <p:nvPr/>
        </p:nvCxnSpPr>
        <p:spPr>
          <a:xfrm>
            <a:off x="7371380" y="2150082"/>
            <a:ext cx="0" cy="8382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7955CBF7-B97F-4E06-A4C7-ECDB0AD054C4}"/>
              </a:ext>
            </a:extLst>
          </p:cNvPr>
          <p:cNvSpPr txBox="1"/>
          <p:nvPr/>
        </p:nvSpPr>
        <p:spPr>
          <a:xfrm>
            <a:off x="1638300" y="2660120"/>
            <a:ext cx="10258423" cy="2031325"/>
          </a:xfrm>
          <a:prstGeom prst="rect">
            <a:avLst/>
          </a:prstGeom>
          <a:noFill/>
        </p:spPr>
        <p:txBody>
          <a:bodyPr wrap="square">
            <a:spAutoFit/>
          </a:bodyPr>
          <a:lstStyle/>
          <a:p>
            <a:pPr algn="just"/>
            <a:r>
              <a:rPr lang="fr-FR" sz="1800" dirty="0">
                <a:effectLst/>
                <a:ea typeface="DengXian" panose="02010600030101010101" pitchFamily="2" charset="-122"/>
              </a:rPr>
              <a:t>Il en </a:t>
            </a:r>
            <a:r>
              <a:rPr lang="fr-FR" sz="1800" b="1" dirty="0">
                <a:solidFill>
                  <a:srgbClr val="C00000"/>
                </a:solidFill>
                <a:effectLst/>
                <a:ea typeface="DengXian" panose="02010600030101010101" pitchFamily="2" charset="-122"/>
              </a:rPr>
              <a:t>releva</a:t>
            </a:r>
            <a:r>
              <a:rPr lang="fr-FR" sz="1800" dirty="0">
                <a:effectLst/>
                <a:ea typeface="DengXian" panose="02010600030101010101" pitchFamily="2" charset="-122"/>
              </a:rPr>
              <a:t> le capuchon, le </a:t>
            </a:r>
            <a:r>
              <a:rPr lang="fr-FR" sz="1800" b="1" dirty="0">
                <a:solidFill>
                  <a:srgbClr val="C00000"/>
                </a:solidFill>
                <a:effectLst/>
                <a:ea typeface="DengXian" panose="02010600030101010101" pitchFamily="2" charset="-122"/>
              </a:rPr>
              <a:t>tendit</a:t>
            </a:r>
            <a:r>
              <a:rPr lang="fr-FR" sz="1800" dirty="0">
                <a:effectLst/>
                <a:ea typeface="DengXian" panose="02010600030101010101" pitchFamily="2" charset="-122"/>
              </a:rPr>
              <a:t> au-dessus de sa tête et l'</a:t>
            </a:r>
            <a:r>
              <a:rPr lang="fr-FR" sz="1800" b="1" dirty="0">
                <a:solidFill>
                  <a:srgbClr val="C00000"/>
                </a:solidFill>
                <a:effectLst/>
                <a:ea typeface="DengXian" panose="02010600030101010101" pitchFamily="2" charset="-122"/>
              </a:rPr>
              <a:t>alluma</a:t>
            </a:r>
            <a:r>
              <a:rPr lang="fr-FR" sz="1800" dirty="0">
                <a:effectLst/>
                <a:ea typeface="DengXian" panose="02010600030101010101" pitchFamily="2" charset="-122"/>
              </a:rPr>
              <a:t>. Le réverbère le plus proche </a:t>
            </a:r>
            <a:r>
              <a:rPr lang="fr-FR" sz="1800" b="1" dirty="0">
                <a:solidFill>
                  <a:srgbClr val="C00000"/>
                </a:solidFill>
                <a:effectLst/>
                <a:ea typeface="DengXian" panose="02010600030101010101" pitchFamily="2" charset="-122"/>
              </a:rPr>
              <a:t>s'éteignit</a:t>
            </a:r>
            <a:r>
              <a:rPr lang="fr-FR" sz="1800" dirty="0">
                <a:effectLst/>
                <a:ea typeface="DengXian" panose="02010600030101010101" pitchFamily="2" charset="-122"/>
              </a:rPr>
              <a:t> alors avec un petit claquement. L'homme </a:t>
            </a:r>
            <a:r>
              <a:rPr lang="fr-FR" sz="1800" b="1" dirty="0">
                <a:solidFill>
                  <a:srgbClr val="C00000"/>
                </a:solidFill>
                <a:effectLst/>
                <a:ea typeface="DengXian" panose="02010600030101010101" pitchFamily="2" charset="-122"/>
              </a:rPr>
              <a:t>alluma</a:t>
            </a:r>
            <a:r>
              <a:rPr lang="fr-FR" sz="1800" dirty="0">
                <a:effectLst/>
                <a:ea typeface="DengXian" panose="02010600030101010101" pitchFamily="2" charset="-122"/>
              </a:rPr>
              <a:t> à nouveau le briquet - le réverbère suivant </a:t>
            </a:r>
            <a:r>
              <a:rPr lang="fr-FR" sz="1800" b="1" dirty="0">
                <a:solidFill>
                  <a:srgbClr val="C00000"/>
                </a:solidFill>
                <a:effectLst/>
                <a:ea typeface="DengXian" panose="02010600030101010101" pitchFamily="2" charset="-122"/>
              </a:rPr>
              <a:t>s'éteignit</a:t>
            </a:r>
            <a:r>
              <a:rPr lang="fr-FR" sz="1800" dirty="0">
                <a:effectLst/>
                <a:ea typeface="DengXian" panose="02010600030101010101" pitchFamily="2" charset="-122"/>
              </a:rPr>
              <a:t> à son tour. Douze fois, il </a:t>
            </a:r>
            <a:r>
              <a:rPr lang="fr-FR" sz="1800" b="1" dirty="0">
                <a:solidFill>
                  <a:srgbClr val="C00000"/>
                </a:solidFill>
                <a:effectLst/>
                <a:ea typeface="DengXian" panose="02010600030101010101" pitchFamily="2" charset="-122"/>
              </a:rPr>
              <a:t>actionna</a:t>
            </a:r>
            <a:r>
              <a:rPr lang="fr-FR" sz="1800" dirty="0">
                <a:effectLst/>
                <a:ea typeface="DengXian" panose="02010600030101010101" pitchFamily="2" charset="-122"/>
              </a:rPr>
              <a:t> ainsi l'Eteignoir jusqu'à ce qu'il ne reste plus aucune lumière dans la rue, à part deux points minuscules qui </a:t>
            </a:r>
            <a:r>
              <a:rPr lang="fr-FR" sz="1800" b="1" dirty="0">
                <a:solidFill>
                  <a:srgbClr val="C00000"/>
                </a:solidFill>
                <a:effectLst/>
                <a:ea typeface="DengXian" panose="02010600030101010101" pitchFamily="2" charset="-122"/>
              </a:rPr>
              <a:t>brillaient</a:t>
            </a:r>
            <a:r>
              <a:rPr lang="fr-FR" sz="1800" dirty="0">
                <a:effectLst/>
                <a:ea typeface="DengXian" panose="02010600030101010101" pitchFamily="2" charset="-122"/>
              </a:rPr>
              <a:t> au loin : c'</a:t>
            </a:r>
            <a:r>
              <a:rPr lang="fr-FR" sz="1800" b="1" dirty="0">
                <a:solidFill>
                  <a:srgbClr val="C00000"/>
                </a:solidFill>
                <a:effectLst/>
                <a:ea typeface="DengXian" panose="02010600030101010101" pitchFamily="2" charset="-122"/>
              </a:rPr>
              <a:t>étaient</a:t>
            </a:r>
            <a:r>
              <a:rPr lang="fr-FR" sz="1800" dirty="0">
                <a:effectLst/>
                <a:ea typeface="DengXian" panose="02010600030101010101" pitchFamily="2" charset="-122"/>
              </a:rPr>
              <a:t> les yeux du chat, toujours fixés sur lui. Quiconque aurait regardé par une fenêtre en cet instant, même Mrs </a:t>
            </a:r>
            <a:r>
              <a:rPr lang="fr-FR" sz="1800" dirty="0" err="1">
                <a:effectLst/>
                <a:ea typeface="DengXian" panose="02010600030101010101" pitchFamily="2" charset="-122"/>
              </a:rPr>
              <a:t>Dursley</a:t>
            </a:r>
            <a:r>
              <a:rPr lang="fr-FR" sz="1800" dirty="0">
                <a:effectLst/>
                <a:ea typeface="DengXian" panose="02010600030101010101" pitchFamily="2" charset="-122"/>
              </a:rPr>
              <a:t> et ses petits yeux de fouine, aurait été incapable de voir le moindre détail de ce qui </a:t>
            </a:r>
            <a:r>
              <a:rPr lang="fr-FR" sz="1800" b="1" dirty="0">
                <a:solidFill>
                  <a:srgbClr val="C00000"/>
                </a:solidFill>
                <a:effectLst/>
                <a:ea typeface="DengXian" panose="02010600030101010101" pitchFamily="2" charset="-122"/>
              </a:rPr>
              <a:t>se passait </a:t>
            </a:r>
            <a:r>
              <a:rPr lang="fr-FR" sz="1800" dirty="0">
                <a:effectLst/>
                <a:ea typeface="DengXian" panose="02010600030101010101" pitchFamily="2" charset="-122"/>
              </a:rPr>
              <a:t>dans la rue. Dumbledore </a:t>
            </a:r>
            <a:r>
              <a:rPr lang="fr-FR" sz="1800" b="1" dirty="0">
                <a:solidFill>
                  <a:srgbClr val="C00000"/>
                </a:solidFill>
                <a:effectLst/>
                <a:ea typeface="DengXian" panose="02010600030101010101" pitchFamily="2" charset="-122"/>
              </a:rPr>
              <a:t>rangea</a:t>
            </a:r>
            <a:r>
              <a:rPr lang="fr-FR" sz="1800" dirty="0">
                <a:effectLst/>
                <a:ea typeface="DengXian" panose="02010600030101010101" pitchFamily="2" charset="-122"/>
              </a:rPr>
              <a:t> son Eteignoir dans la poche de sa cape et marcha en direction du numéro 4. Il s’y </a:t>
            </a:r>
            <a:r>
              <a:rPr lang="fr-FR" sz="1800" b="1" dirty="0">
                <a:solidFill>
                  <a:srgbClr val="C00000"/>
                </a:solidFill>
                <a:effectLst/>
                <a:ea typeface="DengXian" panose="02010600030101010101" pitchFamily="2" charset="-122"/>
              </a:rPr>
              <a:t>assit</a:t>
            </a:r>
            <a:r>
              <a:rPr lang="fr-FR" sz="1800" dirty="0">
                <a:effectLst/>
                <a:ea typeface="DengXian" panose="02010600030101010101" pitchFamily="2" charset="-122"/>
              </a:rPr>
              <a:t> sur le muret, à côté du chat. </a:t>
            </a:r>
            <a:endParaRPr lang="nl-NL" dirty="0"/>
          </a:p>
        </p:txBody>
      </p:sp>
      <p:sp>
        <p:nvSpPr>
          <p:cNvPr id="9" name="TextBox 8">
            <a:extLst>
              <a:ext uri="{FF2B5EF4-FFF2-40B4-BE49-F238E27FC236}">
                <a16:creationId xmlns:a16="http://schemas.microsoft.com/office/drawing/2014/main" id="{21BA5377-BFAF-4B01-9ABB-4D70A0089CBC}"/>
              </a:ext>
            </a:extLst>
          </p:cNvPr>
          <p:cNvSpPr txBox="1"/>
          <p:nvPr/>
        </p:nvSpPr>
        <p:spPr>
          <a:xfrm>
            <a:off x="1638301" y="247021"/>
            <a:ext cx="10258423" cy="2308324"/>
          </a:xfrm>
          <a:prstGeom prst="rect">
            <a:avLst/>
          </a:prstGeom>
          <a:noFill/>
        </p:spPr>
        <p:txBody>
          <a:bodyPr wrap="square">
            <a:spAutoFit/>
          </a:bodyPr>
          <a:lstStyle/>
          <a:p>
            <a:pPr algn="just"/>
            <a:r>
              <a:rPr lang="en-US" dirty="0"/>
              <a:t>[He had found what he was looking for in his inside pocket. It seemed to be a silver cigarette lighter.] He flicked it open, held it up in the air and clicked it. The nearest street lamp went out with a little pop. He clicked it again - the next lamp flickered into darkness. Twelve times he clicked the Put-Outer, until the only lights left in the whole street were two tiny pinpricks in the distance, which were the eyes of the cat watching him. If anyone looked out of their window now, even beady-eyed </a:t>
            </a:r>
            <a:r>
              <a:rPr lang="en-US" dirty="0" err="1"/>
              <a:t>Mrs</a:t>
            </a:r>
            <a:r>
              <a:rPr lang="en-US" dirty="0"/>
              <a:t> Dursley, they wouldn't be able to see anything that was happening down on the pavement. Dumbledore slipped the Put-Outer back inside his cloak and set off down the street towards number four, where he sat down on the wall next to the cat. He didn't look at it, but after a moment he spoke to it.</a:t>
            </a:r>
            <a:endParaRPr lang="en-NL" dirty="0"/>
          </a:p>
        </p:txBody>
      </p:sp>
      <p:pic>
        <p:nvPicPr>
          <p:cNvPr id="8" name="Picture 2" descr="Harry Potter and the Philosopher&amp;#39;s Stone - Wikipedia">
            <a:extLst>
              <a:ext uri="{FF2B5EF4-FFF2-40B4-BE49-F238E27FC236}">
                <a16:creationId xmlns:a16="http://schemas.microsoft.com/office/drawing/2014/main" id="{95AAF6A4-F4A7-43B4-BF30-FAB38D023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50" y="329257"/>
            <a:ext cx="1169049" cy="182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C9BD2743-F638-4270-8E10-4198229C14E8}"/>
              </a:ext>
            </a:extLst>
          </p:cNvPr>
          <p:cNvSpPr txBox="1"/>
          <p:nvPr/>
        </p:nvSpPr>
        <p:spPr>
          <a:xfrm>
            <a:off x="3425191" y="131212"/>
            <a:ext cx="5708072" cy="1754326"/>
          </a:xfrm>
          <a:prstGeom prst="rect">
            <a:avLst/>
          </a:prstGeom>
          <a:noFill/>
        </p:spPr>
        <p:txBody>
          <a:bodyPr wrap="square" rtlCol="0">
            <a:spAutoFit/>
          </a:bodyPr>
          <a:lstStyle/>
          <a:p>
            <a:pPr algn="just"/>
            <a:r>
              <a:rPr lang="nl-NL" dirty="0"/>
              <a:t>Robert Langdon </a:t>
            </a:r>
            <a:r>
              <a:rPr lang="nl-NL" b="1" dirty="0">
                <a:solidFill>
                  <a:srgbClr val="C00000"/>
                </a:solidFill>
              </a:rPr>
              <a:t>s’éveilla</a:t>
            </a:r>
            <a:r>
              <a:rPr lang="nl-NL" dirty="0"/>
              <a:t> lentement.</a:t>
            </a:r>
          </a:p>
          <a:p>
            <a:pPr algn="just"/>
            <a:r>
              <a:rPr lang="nl-NL" dirty="0"/>
              <a:t>Un téléphone </a:t>
            </a:r>
            <a:r>
              <a:rPr lang="nl-NL" b="1" dirty="0">
                <a:solidFill>
                  <a:srgbClr val="C00000"/>
                </a:solidFill>
              </a:rPr>
              <a:t>sonnait</a:t>
            </a:r>
            <a:r>
              <a:rPr lang="nl-NL" dirty="0"/>
              <a:t> quelque part – une sonnerie inhabituelle, timide et délicate. Il </a:t>
            </a:r>
            <a:r>
              <a:rPr lang="nl-NL" b="1" dirty="0">
                <a:solidFill>
                  <a:srgbClr val="C00000"/>
                </a:solidFill>
              </a:rPr>
              <a:t>chercha</a:t>
            </a:r>
            <a:r>
              <a:rPr lang="nl-NL" dirty="0"/>
              <a:t> dans l’obscurité l’interrupteur et </a:t>
            </a:r>
            <a:r>
              <a:rPr lang="nl-NL" b="1" dirty="0">
                <a:solidFill>
                  <a:srgbClr val="C00000"/>
                </a:solidFill>
              </a:rPr>
              <a:t>alluma</a:t>
            </a:r>
            <a:r>
              <a:rPr lang="nl-NL" dirty="0"/>
              <a:t> la lampe de chevet. Il se </a:t>
            </a:r>
            <a:r>
              <a:rPr lang="nl-NL" b="1" dirty="0">
                <a:solidFill>
                  <a:srgbClr val="C00000"/>
                </a:solidFill>
              </a:rPr>
              <a:t>trouvait</a:t>
            </a:r>
            <a:r>
              <a:rPr lang="nl-NL" dirty="0"/>
              <a:t> dans une chambre luxueuse – du mobilier Louis XVI, des fresques aux murs, un lit à baldaquin king-size.</a:t>
            </a:r>
            <a:endParaRPr lang="en-NL" dirty="0"/>
          </a:p>
        </p:txBody>
      </p:sp>
      <p:sp>
        <p:nvSpPr>
          <p:cNvPr id="14" name="TextBox 13">
            <a:extLst>
              <a:ext uri="{FF2B5EF4-FFF2-40B4-BE49-F238E27FC236}">
                <a16:creationId xmlns:a16="http://schemas.microsoft.com/office/drawing/2014/main" id="{5C2F5367-5AF3-46BE-835B-88206B15E20A}"/>
              </a:ext>
            </a:extLst>
          </p:cNvPr>
          <p:cNvSpPr txBox="1"/>
          <p:nvPr/>
        </p:nvSpPr>
        <p:spPr>
          <a:xfrm>
            <a:off x="3425885" y="4139209"/>
            <a:ext cx="5707378" cy="2585323"/>
          </a:xfrm>
          <a:prstGeom prst="rect">
            <a:avLst/>
          </a:prstGeom>
          <a:noFill/>
        </p:spPr>
        <p:txBody>
          <a:bodyPr wrap="square">
            <a:spAutoFit/>
          </a:bodyPr>
          <a:lstStyle/>
          <a:p>
            <a:pPr algn="just"/>
            <a:r>
              <a:rPr lang="fr-FR" sz="1800" b="0" i="0" u="none" strike="noStrike" baseline="0" dirty="0">
                <a:latin typeface="ComicSansMS"/>
              </a:rPr>
              <a:t>J'</a:t>
            </a:r>
            <a:r>
              <a:rPr lang="fr-FR" sz="1800" b="1" i="0" u="none" strike="noStrike" baseline="0" dirty="0">
                <a:solidFill>
                  <a:srgbClr val="C00000"/>
                </a:solidFill>
                <a:latin typeface="ComicSansMS"/>
              </a:rPr>
              <a:t>ai fait </a:t>
            </a:r>
            <a:r>
              <a:rPr lang="fr-FR" sz="1800" b="0" i="0" u="none" strike="noStrike" baseline="0" dirty="0">
                <a:latin typeface="ComicSansMS"/>
              </a:rPr>
              <a:t>le chemin à pied. J'</a:t>
            </a:r>
            <a:r>
              <a:rPr lang="fr-FR" sz="1800" b="1" i="0" u="none" strike="noStrike" baseline="0" dirty="0">
                <a:solidFill>
                  <a:srgbClr val="C00000"/>
                </a:solidFill>
                <a:latin typeface="ComicSansMS"/>
              </a:rPr>
              <a:t>ai voulu </a:t>
            </a:r>
            <a:r>
              <a:rPr lang="fr-FR" sz="1800" b="0" i="0" u="none" strike="noStrike" baseline="0" dirty="0">
                <a:latin typeface="ComicSansMS"/>
              </a:rPr>
              <a:t>voir maman tout de suite. Mais le concierge m'</a:t>
            </a:r>
            <a:r>
              <a:rPr lang="fr-FR" sz="1800" b="1" i="0" u="none" strike="noStrike" baseline="0" dirty="0">
                <a:solidFill>
                  <a:srgbClr val="C00000"/>
                </a:solidFill>
                <a:latin typeface="ComicSansMS"/>
              </a:rPr>
              <a:t>a dit </a:t>
            </a:r>
            <a:r>
              <a:rPr lang="fr-FR" sz="1800" b="0" i="0" u="none" strike="noStrike" baseline="0" dirty="0">
                <a:latin typeface="ComicSansMS"/>
              </a:rPr>
              <a:t>qu'il </a:t>
            </a:r>
            <a:r>
              <a:rPr lang="fr-FR" sz="1800" b="1" i="0" u="none" strike="noStrike" baseline="0" dirty="0">
                <a:solidFill>
                  <a:srgbClr val="C00000"/>
                </a:solidFill>
                <a:latin typeface="ComicSansMS"/>
              </a:rPr>
              <a:t>fallait</a:t>
            </a:r>
            <a:r>
              <a:rPr lang="fr-FR" sz="1800" b="0" i="0" u="none" strike="noStrike" baseline="0" dirty="0">
                <a:latin typeface="ComicSansMS"/>
              </a:rPr>
              <a:t> que je rencontre le directeur. Comme il </a:t>
            </a:r>
            <a:r>
              <a:rPr lang="fr-FR" sz="1800" b="1" i="0" u="none" strike="noStrike" baseline="0" dirty="0">
                <a:solidFill>
                  <a:srgbClr val="C00000"/>
                </a:solidFill>
                <a:latin typeface="ComicSansMS"/>
              </a:rPr>
              <a:t>était</a:t>
            </a:r>
            <a:r>
              <a:rPr lang="fr-FR" sz="1800" b="0" i="0" u="none" strike="noStrike" baseline="0" dirty="0">
                <a:latin typeface="ComicSansMS"/>
              </a:rPr>
              <a:t> occupé, j'</a:t>
            </a:r>
            <a:r>
              <a:rPr lang="fr-FR" sz="1800" b="1" i="0" u="none" strike="noStrike" baseline="0" dirty="0">
                <a:solidFill>
                  <a:srgbClr val="C00000"/>
                </a:solidFill>
                <a:latin typeface="ComicSansMS"/>
              </a:rPr>
              <a:t>ai attendu </a:t>
            </a:r>
            <a:r>
              <a:rPr lang="fr-FR" sz="1800" b="0" i="0" u="none" strike="noStrike" baseline="0" dirty="0">
                <a:latin typeface="ComicSansMS"/>
              </a:rPr>
              <a:t>un peu. Pendant tout ce temps, le concierge </a:t>
            </a:r>
            <a:r>
              <a:rPr lang="fr-FR" sz="1800" b="1" i="0" u="none" strike="noStrike" baseline="0" dirty="0">
                <a:solidFill>
                  <a:srgbClr val="C00000"/>
                </a:solidFill>
                <a:latin typeface="ComicSansMS"/>
              </a:rPr>
              <a:t>a parlé </a:t>
            </a:r>
            <a:r>
              <a:rPr lang="fr-FR" sz="1800" b="0" i="0" u="none" strike="noStrike" baseline="0" dirty="0">
                <a:latin typeface="ComicSansMS"/>
              </a:rPr>
              <a:t>et ensuite, j'</a:t>
            </a:r>
            <a:r>
              <a:rPr lang="fr-FR" sz="1800" b="1" i="0" u="none" strike="noStrike" baseline="0" dirty="0">
                <a:solidFill>
                  <a:srgbClr val="C00000"/>
                </a:solidFill>
                <a:latin typeface="ComicSansMS"/>
              </a:rPr>
              <a:t>ai vu </a:t>
            </a:r>
            <a:r>
              <a:rPr lang="fr-FR" sz="1800" b="0" i="0" u="none" strike="noStrike" baseline="0" dirty="0">
                <a:latin typeface="ComicSansMS"/>
              </a:rPr>
              <a:t>le directeur : il m'</a:t>
            </a:r>
            <a:r>
              <a:rPr lang="fr-FR" sz="1800" b="1" i="0" u="none" strike="noStrike" baseline="0" dirty="0">
                <a:solidFill>
                  <a:srgbClr val="C00000"/>
                </a:solidFill>
                <a:latin typeface="ComicSansMS"/>
              </a:rPr>
              <a:t>a reçu </a:t>
            </a:r>
            <a:r>
              <a:rPr lang="fr-FR" sz="1800" b="0" i="0" u="none" strike="noStrike" baseline="0" dirty="0">
                <a:latin typeface="ComicSansMS"/>
              </a:rPr>
              <a:t>dans son bureau. C'</a:t>
            </a:r>
            <a:r>
              <a:rPr lang="fr-FR" sz="1800" b="1" i="0" u="none" strike="noStrike" baseline="0" dirty="0">
                <a:solidFill>
                  <a:srgbClr val="C00000"/>
                </a:solidFill>
                <a:latin typeface="ComicSansMS"/>
              </a:rPr>
              <a:t>était </a:t>
            </a:r>
            <a:r>
              <a:rPr lang="fr-FR" sz="1800" b="0" i="0" u="none" strike="noStrike" baseline="0" dirty="0">
                <a:latin typeface="ComicSansMS"/>
              </a:rPr>
              <a:t>un petit vieux, avec la Légion d'honneur. Il m'</a:t>
            </a:r>
            <a:r>
              <a:rPr lang="fr-FR" sz="1800" b="1" i="0" u="none" strike="noStrike" baseline="0" dirty="0">
                <a:solidFill>
                  <a:srgbClr val="C00000"/>
                </a:solidFill>
                <a:latin typeface="ComicSansMS"/>
              </a:rPr>
              <a:t>a regardé </a:t>
            </a:r>
            <a:r>
              <a:rPr lang="fr-FR" sz="1800" b="0" i="0" u="none" strike="noStrike" baseline="0" dirty="0">
                <a:latin typeface="ComicSansMS"/>
              </a:rPr>
              <a:t>de ses yeux clairs. Puis il m'</a:t>
            </a:r>
            <a:r>
              <a:rPr lang="fr-FR" sz="1800" b="1" i="0" u="none" strike="noStrike" baseline="0" dirty="0">
                <a:solidFill>
                  <a:srgbClr val="C00000"/>
                </a:solidFill>
                <a:latin typeface="ComicSansMS"/>
              </a:rPr>
              <a:t>a serré </a:t>
            </a:r>
            <a:r>
              <a:rPr lang="fr-FR" sz="1800" b="0" i="0" u="none" strike="noStrike" baseline="0" dirty="0">
                <a:latin typeface="ComicSansMS"/>
              </a:rPr>
              <a:t>la main qu'il </a:t>
            </a:r>
            <a:r>
              <a:rPr lang="fr-FR" sz="1800" b="1" i="0" u="none" strike="noStrike" baseline="0" dirty="0">
                <a:solidFill>
                  <a:srgbClr val="C00000"/>
                </a:solidFill>
                <a:latin typeface="ComicSansMS"/>
              </a:rPr>
              <a:t>a gardée </a:t>
            </a:r>
            <a:r>
              <a:rPr lang="fr-FR" sz="1800" b="0" i="0" u="none" strike="noStrike" baseline="0" dirty="0">
                <a:latin typeface="ComicSansMS"/>
              </a:rPr>
              <a:t>si longtemps que je ne </a:t>
            </a:r>
            <a:r>
              <a:rPr lang="fr-FR" sz="1800" b="1" i="0" u="none" strike="noStrike" baseline="0" dirty="0">
                <a:solidFill>
                  <a:srgbClr val="C00000"/>
                </a:solidFill>
                <a:latin typeface="ComicSansMS"/>
              </a:rPr>
              <a:t>savais</a:t>
            </a:r>
            <a:r>
              <a:rPr lang="fr-FR" sz="1800" b="0" i="0" u="none" strike="noStrike" baseline="0" dirty="0">
                <a:latin typeface="ComicSansMS"/>
              </a:rPr>
              <a:t> trop comment la retirer. Il </a:t>
            </a:r>
            <a:r>
              <a:rPr lang="fr-FR" sz="1800" b="1" i="0" u="none" strike="noStrike" baseline="0" dirty="0">
                <a:solidFill>
                  <a:srgbClr val="C00000"/>
                </a:solidFill>
                <a:latin typeface="ComicSansMS"/>
              </a:rPr>
              <a:t>a consulté </a:t>
            </a:r>
            <a:r>
              <a:rPr lang="fr-FR" sz="1800" b="0" i="0" u="none" strike="noStrike" baseline="0" dirty="0">
                <a:latin typeface="ComicSansMS"/>
              </a:rPr>
              <a:t>un dossier et m'</a:t>
            </a:r>
            <a:r>
              <a:rPr lang="fr-FR" sz="1800" b="1" i="0" u="none" strike="noStrike" baseline="0" dirty="0">
                <a:solidFill>
                  <a:srgbClr val="C00000"/>
                </a:solidFill>
                <a:latin typeface="ComicSansMS"/>
              </a:rPr>
              <a:t>a dit</a:t>
            </a:r>
            <a:r>
              <a:rPr lang="fr-FR" sz="1800" b="0" i="0" u="none" strike="noStrike" baseline="0" dirty="0">
                <a:latin typeface="ComicSansMS"/>
              </a:rPr>
              <a:t>…</a:t>
            </a:r>
            <a:endParaRPr lang="en-NL" dirty="0"/>
          </a:p>
        </p:txBody>
      </p:sp>
      <p:sp>
        <p:nvSpPr>
          <p:cNvPr id="6" name="TextBox 5">
            <a:extLst>
              <a:ext uri="{FF2B5EF4-FFF2-40B4-BE49-F238E27FC236}">
                <a16:creationId xmlns:a16="http://schemas.microsoft.com/office/drawing/2014/main" id="{E06B8CAA-70E0-42A4-8D1D-A3889F0A5B6D}"/>
              </a:ext>
            </a:extLst>
          </p:cNvPr>
          <p:cNvSpPr txBox="1"/>
          <p:nvPr/>
        </p:nvSpPr>
        <p:spPr>
          <a:xfrm>
            <a:off x="3425191" y="1863626"/>
            <a:ext cx="5707378" cy="2308324"/>
          </a:xfrm>
          <a:prstGeom prst="rect">
            <a:avLst/>
          </a:prstGeom>
          <a:noFill/>
        </p:spPr>
        <p:txBody>
          <a:bodyPr wrap="square">
            <a:spAutoFit/>
          </a:bodyPr>
          <a:lstStyle/>
          <a:p>
            <a:pPr algn="just"/>
            <a:r>
              <a:rPr lang="fr-FR" sz="1800" dirty="0">
                <a:effectLst/>
                <a:ea typeface="DengXian" panose="02010600030101010101" pitchFamily="2" charset="-122"/>
              </a:rPr>
              <a:t>Il en </a:t>
            </a:r>
            <a:r>
              <a:rPr lang="fr-FR" sz="1800" b="1" dirty="0">
                <a:solidFill>
                  <a:srgbClr val="C00000"/>
                </a:solidFill>
                <a:effectLst/>
                <a:ea typeface="DengXian" panose="02010600030101010101" pitchFamily="2" charset="-122"/>
              </a:rPr>
              <a:t>releva</a:t>
            </a:r>
            <a:r>
              <a:rPr lang="fr-FR" sz="1800" dirty="0">
                <a:effectLst/>
                <a:ea typeface="DengXian" panose="02010600030101010101" pitchFamily="2" charset="-122"/>
              </a:rPr>
              <a:t> le capuchon, le </a:t>
            </a:r>
            <a:r>
              <a:rPr lang="fr-FR" sz="1800" b="1" dirty="0">
                <a:solidFill>
                  <a:srgbClr val="C00000"/>
                </a:solidFill>
                <a:effectLst/>
                <a:ea typeface="DengXian" panose="02010600030101010101" pitchFamily="2" charset="-122"/>
              </a:rPr>
              <a:t>tendit</a:t>
            </a:r>
            <a:r>
              <a:rPr lang="fr-FR" sz="1800" dirty="0">
                <a:effectLst/>
                <a:ea typeface="DengXian" panose="02010600030101010101" pitchFamily="2" charset="-122"/>
              </a:rPr>
              <a:t> au-dessus de sa tête et l'</a:t>
            </a:r>
            <a:r>
              <a:rPr lang="fr-FR" sz="1800" b="1" dirty="0">
                <a:solidFill>
                  <a:srgbClr val="C00000"/>
                </a:solidFill>
                <a:effectLst/>
                <a:ea typeface="DengXian" panose="02010600030101010101" pitchFamily="2" charset="-122"/>
              </a:rPr>
              <a:t>alluma</a:t>
            </a:r>
            <a:r>
              <a:rPr lang="fr-FR" sz="1800" dirty="0">
                <a:effectLst/>
                <a:ea typeface="DengXian" panose="02010600030101010101" pitchFamily="2" charset="-122"/>
              </a:rPr>
              <a:t>. Le réverbère le plus proche </a:t>
            </a:r>
            <a:r>
              <a:rPr lang="fr-FR" sz="1800" b="1" dirty="0">
                <a:solidFill>
                  <a:srgbClr val="C00000"/>
                </a:solidFill>
                <a:effectLst/>
                <a:ea typeface="DengXian" panose="02010600030101010101" pitchFamily="2" charset="-122"/>
              </a:rPr>
              <a:t>s'éteignit</a:t>
            </a:r>
            <a:r>
              <a:rPr lang="fr-FR" sz="1800" dirty="0">
                <a:effectLst/>
                <a:ea typeface="DengXian" panose="02010600030101010101" pitchFamily="2" charset="-122"/>
              </a:rPr>
              <a:t> alors avec un petit claquement. L'homme </a:t>
            </a:r>
            <a:r>
              <a:rPr lang="fr-FR" sz="1800" b="1" dirty="0">
                <a:solidFill>
                  <a:srgbClr val="C00000"/>
                </a:solidFill>
                <a:effectLst/>
                <a:ea typeface="DengXian" panose="02010600030101010101" pitchFamily="2" charset="-122"/>
              </a:rPr>
              <a:t>alluma</a:t>
            </a:r>
            <a:r>
              <a:rPr lang="fr-FR" sz="1800" dirty="0">
                <a:effectLst/>
                <a:ea typeface="DengXian" panose="02010600030101010101" pitchFamily="2" charset="-122"/>
              </a:rPr>
              <a:t> à nouveau le briquet - le réverbère suivant </a:t>
            </a:r>
            <a:r>
              <a:rPr lang="fr-FR" sz="1800" b="1" dirty="0">
                <a:solidFill>
                  <a:srgbClr val="C00000"/>
                </a:solidFill>
                <a:effectLst/>
                <a:ea typeface="DengXian" panose="02010600030101010101" pitchFamily="2" charset="-122"/>
              </a:rPr>
              <a:t>s'éteignit</a:t>
            </a:r>
            <a:r>
              <a:rPr lang="fr-FR" sz="1800" dirty="0">
                <a:effectLst/>
                <a:ea typeface="DengXian" panose="02010600030101010101" pitchFamily="2" charset="-122"/>
              </a:rPr>
              <a:t> à son tour. Douze fois, il </a:t>
            </a:r>
            <a:r>
              <a:rPr lang="fr-FR" sz="1800" b="1" dirty="0">
                <a:solidFill>
                  <a:srgbClr val="C00000"/>
                </a:solidFill>
                <a:effectLst/>
                <a:ea typeface="DengXian" panose="02010600030101010101" pitchFamily="2" charset="-122"/>
              </a:rPr>
              <a:t>actionna</a:t>
            </a:r>
            <a:r>
              <a:rPr lang="fr-FR" sz="1800" dirty="0">
                <a:effectLst/>
                <a:ea typeface="DengXian" panose="02010600030101010101" pitchFamily="2" charset="-122"/>
              </a:rPr>
              <a:t> ainsi l'Eteignoir jusqu'à ce qu'il ne reste plus aucune lumière dans la rue, à part deux points minuscules qui </a:t>
            </a:r>
            <a:r>
              <a:rPr lang="fr-FR" sz="1800" b="1" dirty="0">
                <a:solidFill>
                  <a:srgbClr val="C00000"/>
                </a:solidFill>
                <a:effectLst/>
                <a:ea typeface="DengXian" panose="02010600030101010101" pitchFamily="2" charset="-122"/>
              </a:rPr>
              <a:t>brillaient</a:t>
            </a:r>
            <a:r>
              <a:rPr lang="fr-FR" sz="1800" dirty="0">
                <a:effectLst/>
                <a:ea typeface="DengXian" panose="02010600030101010101" pitchFamily="2" charset="-122"/>
              </a:rPr>
              <a:t> au loin : c'</a:t>
            </a:r>
            <a:r>
              <a:rPr lang="fr-FR" sz="1800" b="1" dirty="0">
                <a:solidFill>
                  <a:srgbClr val="C00000"/>
                </a:solidFill>
                <a:effectLst/>
                <a:ea typeface="DengXian" panose="02010600030101010101" pitchFamily="2" charset="-122"/>
              </a:rPr>
              <a:t>étaient</a:t>
            </a:r>
            <a:r>
              <a:rPr lang="fr-FR" sz="1800" dirty="0">
                <a:effectLst/>
                <a:ea typeface="DengXian" panose="02010600030101010101" pitchFamily="2" charset="-122"/>
              </a:rPr>
              <a:t> les yeux du chat, toujours fixés sur lui… </a:t>
            </a:r>
            <a:endParaRPr lang="nl-NL" dirty="0"/>
          </a:p>
        </p:txBody>
      </p:sp>
      <p:pic>
        <p:nvPicPr>
          <p:cNvPr id="7" name="Picture 2">
            <a:extLst>
              <a:ext uri="{FF2B5EF4-FFF2-40B4-BE49-F238E27FC236}">
                <a16:creationId xmlns:a16="http://schemas.microsoft.com/office/drawing/2014/main" id="{ECEEF9CA-13AB-447F-AF2A-99439568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99" y="224419"/>
            <a:ext cx="1096126" cy="1639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rry Potter and the Philosopher&amp;#39;s Stone - Wikipedia">
            <a:extLst>
              <a:ext uri="{FF2B5EF4-FFF2-40B4-BE49-F238E27FC236}">
                <a16:creationId xmlns:a16="http://schemas.microsoft.com/office/drawing/2014/main" id="{60C6AF13-2843-4FC0-9EE0-28D0B9D29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200" y="2151584"/>
            <a:ext cx="1096126" cy="1707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 vreemdeling - Wikipedia">
            <a:extLst>
              <a:ext uri="{FF2B5EF4-FFF2-40B4-BE49-F238E27FC236}">
                <a16:creationId xmlns:a16="http://schemas.microsoft.com/office/drawing/2014/main" id="{5DE8E02F-23BD-4FED-8751-9865A5D76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200" y="4215703"/>
            <a:ext cx="1089074" cy="170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3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extBox 5">
            <a:extLst>
              <a:ext uri="{FF2B5EF4-FFF2-40B4-BE49-F238E27FC236}">
                <a16:creationId xmlns:a16="http://schemas.microsoft.com/office/drawing/2014/main" id="{209A24EF-0AD3-4A15-B819-974039CA8F1C}"/>
              </a:ext>
            </a:extLst>
          </p:cNvPr>
          <p:cNvSpPr txBox="1"/>
          <p:nvPr/>
        </p:nvSpPr>
        <p:spPr>
          <a:xfrm>
            <a:off x="6329937" y="1955369"/>
            <a:ext cx="1873975" cy="369332"/>
          </a:xfrm>
          <a:prstGeom prst="rect">
            <a:avLst/>
          </a:prstGeom>
          <a:noFill/>
        </p:spPr>
        <p:txBody>
          <a:bodyPr wrap="none" rtlCol="0">
            <a:spAutoFit/>
          </a:bodyPr>
          <a:lstStyle/>
          <a:p>
            <a:r>
              <a:rPr lang="nl-NL" dirty="0"/>
              <a:t>Camus’ </a:t>
            </a:r>
            <a:r>
              <a:rPr lang="nl-NL" i="1" dirty="0"/>
              <a:t>L’Étranger</a:t>
            </a:r>
            <a:endParaRPr lang="en-NL" dirty="0"/>
          </a:p>
        </p:txBody>
      </p:sp>
      <p:sp>
        <p:nvSpPr>
          <p:cNvPr id="17" name="TextBox 16">
            <a:extLst>
              <a:ext uri="{FF2B5EF4-FFF2-40B4-BE49-F238E27FC236}">
                <a16:creationId xmlns:a16="http://schemas.microsoft.com/office/drawing/2014/main" id="{AB739C01-F213-4DA3-9F40-281860D7E812}"/>
              </a:ext>
            </a:extLst>
          </p:cNvPr>
          <p:cNvSpPr txBox="1"/>
          <p:nvPr/>
        </p:nvSpPr>
        <p:spPr>
          <a:xfrm>
            <a:off x="5398883" y="3793352"/>
            <a:ext cx="1619995" cy="369332"/>
          </a:xfrm>
          <a:prstGeom prst="rect">
            <a:avLst/>
          </a:prstGeom>
          <a:noFill/>
        </p:spPr>
        <p:txBody>
          <a:bodyPr wrap="none" rtlCol="0">
            <a:spAutoFit/>
          </a:bodyPr>
          <a:lstStyle/>
          <a:p>
            <a:r>
              <a:rPr lang="nl-NL" i="1" dirty="0"/>
              <a:t>Passé Composé</a:t>
            </a:r>
            <a:endParaRPr lang="en-NL" i="1" dirty="0"/>
          </a:p>
        </p:txBody>
      </p:sp>
      <p:sp>
        <p:nvSpPr>
          <p:cNvPr id="18" name="TextBox 17">
            <a:extLst>
              <a:ext uri="{FF2B5EF4-FFF2-40B4-BE49-F238E27FC236}">
                <a16:creationId xmlns:a16="http://schemas.microsoft.com/office/drawing/2014/main" id="{4E0CF035-7CF5-43FE-95E4-5681D38F91E7}"/>
              </a:ext>
            </a:extLst>
          </p:cNvPr>
          <p:cNvSpPr txBox="1"/>
          <p:nvPr/>
        </p:nvSpPr>
        <p:spPr>
          <a:xfrm>
            <a:off x="8015656" y="3793352"/>
            <a:ext cx="1057084" cy="369332"/>
          </a:xfrm>
          <a:prstGeom prst="rect">
            <a:avLst/>
          </a:prstGeom>
          <a:noFill/>
        </p:spPr>
        <p:txBody>
          <a:bodyPr wrap="none" rtlCol="0">
            <a:spAutoFit/>
          </a:bodyPr>
          <a:lstStyle/>
          <a:p>
            <a:r>
              <a:rPr lang="nl-NL" i="1" dirty="0"/>
              <a:t>Imparfait</a:t>
            </a:r>
            <a:endParaRPr lang="en-NL" i="1" dirty="0"/>
          </a:p>
        </p:txBody>
      </p:sp>
      <p:sp>
        <p:nvSpPr>
          <p:cNvPr id="19" name="TextBox 18">
            <a:extLst>
              <a:ext uri="{FF2B5EF4-FFF2-40B4-BE49-F238E27FC236}">
                <a16:creationId xmlns:a16="http://schemas.microsoft.com/office/drawing/2014/main" id="{A64A878F-4704-4873-9D9A-CD23AD6445F8}"/>
              </a:ext>
            </a:extLst>
          </p:cNvPr>
          <p:cNvSpPr txBox="1"/>
          <p:nvPr/>
        </p:nvSpPr>
        <p:spPr>
          <a:xfrm>
            <a:off x="5362985" y="2591732"/>
            <a:ext cx="1691792" cy="369332"/>
          </a:xfrm>
          <a:prstGeom prst="rect">
            <a:avLst/>
          </a:prstGeom>
          <a:noFill/>
        </p:spPr>
        <p:txBody>
          <a:bodyPr wrap="square" rtlCol="0">
            <a:spAutoFit/>
          </a:bodyPr>
          <a:lstStyle/>
          <a:p>
            <a:pPr algn="ctr"/>
            <a:r>
              <a:rPr lang="nl-NL" dirty="0"/>
              <a:t>Gebeurtenissen</a:t>
            </a:r>
            <a:endParaRPr lang="en-NL" dirty="0"/>
          </a:p>
        </p:txBody>
      </p:sp>
      <p:sp>
        <p:nvSpPr>
          <p:cNvPr id="20" name="TextBox 19">
            <a:extLst>
              <a:ext uri="{FF2B5EF4-FFF2-40B4-BE49-F238E27FC236}">
                <a16:creationId xmlns:a16="http://schemas.microsoft.com/office/drawing/2014/main" id="{9BAB9A7E-4041-4D9F-BC9B-5C60D76EA787}"/>
              </a:ext>
            </a:extLst>
          </p:cNvPr>
          <p:cNvSpPr txBox="1"/>
          <p:nvPr/>
        </p:nvSpPr>
        <p:spPr>
          <a:xfrm>
            <a:off x="7901689" y="2585820"/>
            <a:ext cx="1285018" cy="369332"/>
          </a:xfrm>
          <a:prstGeom prst="rect">
            <a:avLst/>
          </a:prstGeom>
          <a:noFill/>
        </p:spPr>
        <p:txBody>
          <a:bodyPr wrap="square" rtlCol="0">
            <a:spAutoFit/>
          </a:bodyPr>
          <a:lstStyle/>
          <a:p>
            <a:pPr algn="just"/>
            <a:r>
              <a:rPr lang="nl-NL" dirty="0"/>
              <a:t>Toestanden</a:t>
            </a:r>
            <a:endParaRPr lang="en-NL" dirty="0"/>
          </a:p>
        </p:txBody>
      </p:sp>
      <p:cxnSp>
        <p:nvCxnSpPr>
          <p:cNvPr id="21" name="Straight Arrow Connector 20">
            <a:extLst>
              <a:ext uri="{FF2B5EF4-FFF2-40B4-BE49-F238E27FC236}">
                <a16:creationId xmlns:a16="http://schemas.microsoft.com/office/drawing/2014/main" id="{0557BED9-BFAD-489A-9079-DF8E79C495B0}"/>
              </a:ext>
            </a:extLst>
          </p:cNvPr>
          <p:cNvCxnSpPr>
            <a:stCxn id="19" idx="2"/>
            <a:endCxn id="17" idx="0"/>
          </p:cNvCxnSpPr>
          <p:nvPr/>
        </p:nvCxnSpPr>
        <p:spPr>
          <a:xfrm>
            <a:off x="6208881" y="2961064"/>
            <a:ext cx="0" cy="8322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BFB9C8-F938-4737-8266-EBF3921F6573}"/>
              </a:ext>
            </a:extLst>
          </p:cNvPr>
          <p:cNvCxnSpPr>
            <a:cxnSpLocks/>
            <a:stCxn id="20" idx="2"/>
            <a:endCxn id="18" idx="0"/>
          </p:cNvCxnSpPr>
          <p:nvPr/>
        </p:nvCxnSpPr>
        <p:spPr>
          <a:xfrm>
            <a:off x="8544198" y="2955152"/>
            <a:ext cx="0" cy="8382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8E43935-663E-4F87-A668-851F422827CF}"/>
              </a:ext>
            </a:extLst>
          </p:cNvPr>
          <p:cNvPicPr>
            <a:picLocks noChangeAspect="1"/>
          </p:cNvPicPr>
          <p:nvPr/>
        </p:nvPicPr>
        <p:blipFill>
          <a:blip r:embed="rId3"/>
          <a:stretch>
            <a:fillRect/>
          </a:stretch>
        </p:blipFill>
        <p:spPr>
          <a:xfrm>
            <a:off x="421154" y="367106"/>
            <a:ext cx="3990975" cy="2305050"/>
          </a:xfrm>
          <a:prstGeom prst="rect">
            <a:avLst/>
          </a:prstGeom>
        </p:spPr>
      </p:pic>
    </p:spTree>
    <p:extLst>
      <p:ext uri="{BB962C8B-B14F-4D97-AF65-F5344CB8AC3E}">
        <p14:creationId xmlns:p14="http://schemas.microsoft.com/office/powerpoint/2010/main" val="31975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BCE50B84-F026-4B54-BAF7-1D203FF7FE44}"/>
              </a:ext>
            </a:extLst>
          </p:cNvPr>
          <p:cNvPicPr>
            <a:picLocks noChangeAspect="1"/>
          </p:cNvPicPr>
          <p:nvPr/>
        </p:nvPicPr>
        <p:blipFill>
          <a:blip r:embed="rId3"/>
          <a:stretch>
            <a:fillRect/>
          </a:stretch>
        </p:blipFill>
        <p:spPr>
          <a:xfrm>
            <a:off x="459323" y="1578684"/>
            <a:ext cx="3983137" cy="3675073"/>
          </a:xfrm>
          <a:prstGeom prst="rect">
            <a:avLst/>
          </a:prstGeom>
        </p:spPr>
      </p:pic>
      <p:sp>
        <p:nvSpPr>
          <p:cNvPr id="12" name="TextBox 11">
            <a:extLst>
              <a:ext uri="{FF2B5EF4-FFF2-40B4-BE49-F238E27FC236}">
                <a16:creationId xmlns:a16="http://schemas.microsoft.com/office/drawing/2014/main" id="{0C31F72E-DA8E-4470-8603-94531B1C4CA3}"/>
              </a:ext>
            </a:extLst>
          </p:cNvPr>
          <p:cNvSpPr txBox="1"/>
          <p:nvPr/>
        </p:nvSpPr>
        <p:spPr>
          <a:xfrm>
            <a:off x="5131061" y="1117777"/>
            <a:ext cx="6469380" cy="646331"/>
          </a:xfrm>
          <a:prstGeom prst="rect">
            <a:avLst/>
          </a:prstGeom>
          <a:noFill/>
        </p:spPr>
        <p:txBody>
          <a:bodyPr wrap="square" rtlCol="0">
            <a:spAutoFit/>
          </a:bodyPr>
          <a:lstStyle/>
          <a:p>
            <a:pPr algn="just"/>
            <a:r>
              <a:rPr lang="nl-NL" dirty="0"/>
              <a:t>Wat is de norm in het Nederlands en wat gebeurt er als je de norm niet volgt?</a:t>
            </a:r>
            <a:endParaRPr lang="en-NL" dirty="0"/>
          </a:p>
        </p:txBody>
      </p:sp>
      <p:sp>
        <p:nvSpPr>
          <p:cNvPr id="13" name="TextBox 12">
            <a:extLst>
              <a:ext uri="{FF2B5EF4-FFF2-40B4-BE49-F238E27FC236}">
                <a16:creationId xmlns:a16="http://schemas.microsoft.com/office/drawing/2014/main" id="{8EBC63AD-8825-4E54-95A1-A763621AD187}"/>
              </a:ext>
            </a:extLst>
          </p:cNvPr>
          <p:cNvSpPr txBox="1"/>
          <p:nvPr/>
        </p:nvSpPr>
        <p:spPr>
          <a:xfrm>
            <a:off x="3913935" y="130917"/>
            <a:ext cx="8132291" cy="523220"/>
          </a:xfrm>
          <a:prstGeom prst="rect">
            <a:avLst/>
          </a:prstGeom>
          <a:noFill/>
        </p:spPr>
        <p:txBody>
          <a:bodyPr wrap="none" rtlCol="0">
            <a:spAutoFit/>
          </a:bodyPr>
          <a:lstStyle/>
          <a:p>
            <a:r>
              <a:rPr lang="nl-NL" sz="2800" dirty="0"/>
              <a:t>Groepsopdracht: Hoe belangrijk is zo’n norm eigenlijk?</a:t>
            </a:r>
            <a:endParaRPr lang="en-NL" sz="2800" dirty="0"/>
          </a:p>
        </p:txBody>
      </p:sp>
      <p:sp>
        <p:nvSpPr>
          <p:cNvPr id="8" name="TextBox 7">
            <a:extLst>
              <a:ext uri="{FF2B5EF4-FFF2-40B4-BE49-F238E27FC236}">
                <a16:creationId xmlns:a16="http://schemas.microsoft.com/office/drawing/2014/main" id="{B631943D-3C65-4809-BA1F-979A55AF8550}"/>
              </a:ext>
            </a:extLst>
          </p:cNvPr>
          <p:cNvSpPr txBox="1"/>
          <p:nvPr/>
        </p:nvSpPr>
        <p:spPr>
          <a:xfrm>
            <a:off x="5131061" y="1923922"/>
            <a:ext cx="6469380" cy="923330"/>
          </a:xfrm>
          <a:prstGeom prst="rect">
            <a:avLst/>
          </a:prstGeom>
          <a:noFill/>
        </p:spPr>
        <p:txBody>
          <a:bodyPr wrap="square" rtlCol="0">
            <a:spAutoFit/>
          </a:bodyPr>
          <a:lstStyle/>
          <a:p>
            <a:pPr algn="just"/>
            <a:r>
              <a:rPr lang="nl-NL" dirty="0"/>
              <a:t>Op de handout vind je voor de fragmenten die we nu in het Engels en Frans besproken hebben, de officiële Nederlandse vertalingen en een herschreven vertaling.</a:t>
            </a:r>
            <a:endParaRPr lang="en-NL" dirty="0"/>
          </a:p>
        </p:txBody>
      </p:sp>
      <p:sp>
        <p:nvSpPr>
          <p:cNvPr id="16" name="TextBox 15">
            <a:extLst>
              <a:ext uri="{FF2B5EF4-FFF2-40B4-BE49-F238E27FC236}">
                <a16:creationId xmlns:a16="http://schemas.microsoft.com/office/drawing/2014/main" id="{D814D5D4-64A9-4BE4-BE4F-FA836B933705}"/>
              </a:ext>
            </a:extLst>
          </p:cNvPr>
          <p:cNvSpPr txBox="1"/>
          <p:nvPr/>
        </p:nvSpPr>
        <p:spPr>
          <a:xfrm>
            <a:off x="5131061" y="2868482"/>
            <a:ext cx="6469380" cy="1200329"/>
          </a:xfrm>
          <a:prstGeom prst="rect">
            <a:avLst/>
          </a:prstGeom>
          <a:noFill/>
        </p:spPr>
        <p:txBody>
          <a:bodyPr wrap="square" rtlCol="0">
            <a:spAutoFit/>
          </a:bodyPr>
          <a:lstStyle/>
          <a:p>
            <a:pPr algn="just"/>
            <a:r>
              <a:rPr lang="nl-NL" b="1" dirty="0">
                <a:solidFill>
                  <a:srgbClr val="C00000"/>
                </a:solidFill>
              </a:rPr>
              <a:t>&gt;</a:t>
            </a:r>
            <a:r>
              <a:rPr lang="nl-NL" dirty="0">
                <a:solidFill>
                  <a:srgbClr val="C00000"/>
                </a:solidFill>
              </a:rPr>
              <a:t> </a:t>
            </a:r>
            <a:r>
              <a:rPr lang="nl-NL" dirty="0"/>
              <a:t>Aangenomen dat de officiële vertalingen de norm volgen, wat is de norm: welke werkwoordstijd(en) gebruik je in het Nederlands om een verhaal te vertellen? Is er een onderscheid tussen gebeurtenissen en toestanden?</a:t>
            </a:r>
            <a:endParaRPr lang="en-NL" dirty="0"/>
          </a:p>
        </p:txBody>
      </p:sp>
      <p:sp>
        <p:nvSpPr>
          <p:cNvPr id="18" name="TextBox 17">
            <a:extLst>
              <a:ext uri="{FF2B5EF4-FFF2-40B4-BE49-F238E27FC236}">
                <a16:creationId xmlns:a16="http://schemas.microsoft.com/office/drawing/2014/main" id="{A0BB858B-8DAB-4357-A8CA-AD3C34DAABF2}"/>
              </a:ext>
            </a:extLst>
          </p:cNvPr>
          <p:cNvSpPr txBox="1"/>
          <p:nvPr/>
        </p:nvSpPr>
        <p:spPr>
          <a:xfrm>
            <a:off x="5131061" y="4090041"/>
            <a:ext cx="6469380" cy="369332"/>
          </a:xfrm>
          <a:prstGeom prst="rect">
            <a:avLst/>
          </a:prstGeom>
          <a:noFill/>
        </p:spPr>
        <p:txBody>
          <a:bodyPr wrap="square" rtlCol="0">
            <a:spAutoFit/>
          </a:bodyPr>
          <a:lstStyle/>
          <a:p>
            <a:pPr algn="just"/>
            <a:r>
              <a:rPr lang="nl-NL" b="1" dirty="0">
                <a:solidFill>
                  <a:srgbClr val="C00000"/>
                </a:solidFill>
              </a:rPr>
              <a:t>&gt;</a:t>
            </a:r>
            <a:r>
              <a:rPr lang="nl-NL" dirty="0">
                <a:solidFill>
                  <a:srgbClr val="C00000"/>
                </a:solidFill>
              </a:rPr>
              <a:t> </a:t>
            </a:r>
            <a:r>
              <a:rPr lang="nl-NL" dirty="0"/>
              <a:t>Wat hebben we exact gedaan in de herschreven vertalingen?</a:t>
            </a:r>
            <a:endParaRPr lang="en-NL" dirty="0"/>
          </a:p>
        </p:txBody>
      </p:sp>
      <p:sp>
        <p:nvSpPr>
          <p:cNvPr id="19" name="TextBox 18">
            <a:extLst>
              <a:ext uri="{FF2B5EF4-FFF2-40B4-BE49-F238E27FC236}">
                <a16:creationId xmlns:a16="http://schemas.microsoft.com/office/drawing/2014/main" id="{CCC8F944-6269-451E-A49A-80F6672BBCF2}"/>
              </a:ext>
            </a:extLst>
          </p:cNvPr>
          <p:cNvSpPr txBox="1"/>
          <p:nvPr/>
        </p:nvSpPr>
        <p:spPr>
          <a:xfrm>
            <a:off x="5131061" y="4545072"/>
            <a:ext cx="6469380" cy="646331"/>
          </a:xfrm>
          <a:prstGeom prst="rect">
            <a:avLst/>
          </a:prstGeom>
          <a:noFill/>
        </p:spPr>
        <p:txBody>
          <a:bodyPr wrap="square" rtlCol="0">
            <a:spAutoFit/>
          </a:bodyPr>
          <a:lstStyle/>
          <a:p>
            <a:pPr algn="just"/>
            <a:r>
              <a:rPr lang="nl-NL" b="1" dirty="0">
                <a:solidFill>
                  <a:srgbClr val="C00000"/>
                </a:solidFill>
              </a:rPr>
              <a:t>&gt;</a:t>
            </a:r>
            <a:r>
              <a:rPr lang="nl-NL" dirty="0">
                <a:solidFill>
                  <a:srgbClr val="C00000"/>
                </a:solidFill>
              </a:rPr>
              <a:t> </a:t>
            </a:r>
            <a:r>
              <a:rPr lang="nl-NL" dirty="0"/>
              <a:t>Hoe vind je de herschreven vertalingen? Kan je beschrijven welk gevoel ze je geven in vergelijking met de officiële vertalingen?</a:t>
            </a:r>
            <a:endParaRPr lang="en-NL" dirty="0"/>
          </a:p>
        </p:txBody>
      </p:sp>
    </p:spTree>
    <p:extLst>
      <p:ext uri="{BB962C8B-B14F-4D97-AF65-F5344CB8AC3E}">
        <p14:creationId xmlns:p14="http://schemas.microsoft.com/office/powerpoint/2010/main" val="1848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6"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TextBox 27">
            <a:extLst>
              <a:ext uri="{FF2B5EF4-FFF2-40B4-BE49-F238E27FC236}">
                <a16:creationId xmlns:a16="http://schemas.microsoft.com/office/drawing/2014/main" id="{C791F369-915A-474D-91C9-417A5454ED83}"/>
              </a:ext>
            </a:extLst>
          </p:cNvPr>
          <p:cNvSpPr txBox="1"/>
          <p:nvPr/>
        </p:nvSpPr>
        <p:spPr>
          <a:xfrm>
            <a:off x="3516167" y="1351630"/>
            <a:ext cx="5708072" cy="1754326"/>
          </a:xfrm>
          <a:prstGeom prst="rect">
            <a:avLst/>
          </a:prstGeom>
          <a:noFill/>
        </p:spPr>
        <p:txBody>
          <a:bodyPr wrap="square" rtlCol="0">
            <a:spAutoFit/>
          </a:bodyPr>
          <a:lstStyle/>
          <a:p>
            <a:pPr algn="just"/>
            <a:r>
              <a:rPr lang="nl-NL" dirty="0"/>
              <a:t>Robert Langdon werd langzaam wakker.</a:t>
            </a:r>
          </a:p>
          <a:p>
            <a:pPr algn="just"/>
            <a:r>
              <a:rPr lang="nl-NL" dirty="0"/>
              <a:t>Er rinkelde een telefoon in het donker; een metalig, onbekend geluid. Hij tastte naar het bedlampje en deed het aan. Hij bevond zich in een luxueuze slaapkamer in renaissancestijl met Lodewijk-XVI-meubilair gezien, fresco’s op de muren en een kolossaal hemelbed van mahoniehout.</a:t>
            </a:r>
            <a:endParaRPr lang="en-NL" dirty="0"/>
          </a:p>
        </p:txBody>
      </p:sp>
      <p:sp>
        <p:nvSpPr>
          <p:cNvPr id="29" name="TextBox 28">
            <a:extLst>
              <a:ext uri="{FF2B5EF4-FFF2-40B4-BE49-F238E27FC236}">
                <a16:creationId xmlns:a16="http://schemas.microsoft.com/office/drawing/2014/main" id="{A6928582-5966-455B-8A30-5870F136124D}"/>
              </a:ext>
            </a:extLst>
          </p:cNvPr>
          <p:cNvSpPr txBox="1"/>
          <p:nvPr/>
        </p:nvSpPr>
        <p:spPr>
          <a:xfrm>
            <a:off x="3516167" y="3445345"/>
            <a:ext cx="5708072" cy="2031325"/>
          </a:xfrm>
          <a:prstGeom prst="rect">
            <a:avLst/>
          </a:prstGeom>
          <a:noFill/>
        </p:spPr>
        <p:txBody>
          <a:bodyPr wrap="square" rtlCol="0">
            <a:spAutoFit/>
          </a:bodyPr>
          <a:lstStyle/>
          <a:p>
            <a:pPr algn="just"/>
            <a:r>
              <a:rPr lang="nl-NL" dirty="0"/>
              <a:t>Robert Langdon </a:t>
            </a:r>
            <a:r>
              <a:rPr lang="nl-NL" b="1" dirty="0">
                <a:solidFill>
                  <a:srgbClr val="C00000"/>
                </a:solidFill>
              </a:rPr>
              <a:t>is</a:t>
            </a:r>
            <a:r>
              <a:rPr lang="nl-NL" dirty="0"/>
              <a:t> langzaam wakker </a:t>
            </a:r>
            <a:r>
              <a:rPr lang="nl-NL" b="1" dirty="0">
                <a:solidFill>
                  <a:srgbClr val="C00000"/>
                </a:solidFill>
              </a:rPr>
              <a:t>geworden</a:t>
            </a:r>
            <a:r>
              <a:rPr lang="nl-NL" dirty="0"/>
              <a:t>.</a:t>
            </a:r>
          </a:p>
          <a:p>
            <a:pPr algn="just"/>
            <a:r>
              <a:rPr lang="nl-NL" dirty="0"/>
              <a:t>Er rinkelde een telefoon in het donker; een metalig, onbekend geluid. Hij </a:t>
            </a:r>
            <a:r>
              <a:rPr lang="nl-NL" b="1" dirty="0">
                <a:solidFill>
                  <a:srgbClr val="C00000"/>
                </a:solidFill>
              </a:rPr>
              <a:t>heeft</a:t>
            </a:r>
            <a:r>
              <a:rPr lang="nl-NL" dirty="0"/>
              <a:t> naar het bedlampje </a:t>
            </a:r>
            <a:r>
              <a:rPr lang="nl-NL" b="1" dirty="0">
                <a:solidFill>
                  <a:srgbClr val="C00000"/>
                </a:solidFill>
              </a:rPr>
              <a:t>getast</a:t>
            </a:r>
            <a:r>
              <a:rPr lang="nl-NL" dirty="0"/>
              <a:t> en </a:t>
            </a:r>
            <a:r>
              <a:rPr lang="nl-NL" b="1" dirty="0">
                <a:solidFill>
                  <a:srgbClr val="C00000"/>
                </a:solidFill>
              </a:rPr>
              <a:t>heeft</a:t>
            </a:r>
            <a:r>
              <a:rPr lang="nl-NL" dirty="0"/>
              <a:t> het aan </a:t>
            </a:r>
            <a:r>
              <a:rPr lang="nl-NL" b="1" dirty="0">
                <a:solidFill>
                  <a:srgbClr val="C00000"/>
                </a:solidFill>
              </a:rPr>
              <a:t>gedaan</a:t>
            </a:r>
            <a:r>
              <a:rPr lang="nl-NL" dirty="0"/>
              <a:t>. Hij bevond zich in een luxueuze slaapkamer in renaissancestijl met Lodewijk-XVI-meubilair gezien, fresco’s op de muren en een kolossaal hemelbed van mahoniehout.</a:t>
            </a:r>
            <a:endParaRPr lang="en-NL" dirty="0"/>
          </a:p>
        </p:txBody>
      </p:sp>
    </p:spTree>
    <p:extLst>
      <p:ext uri="{BB962C8B-B14F-4D97-AF65-F5344CB8AC3E}">
        <p14:creationId xmlns:p14="http://schemas.microsoft.com/office/powerpoint/2010/main" val="1451515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TextBox 31">
            <a:extLst>
              <a:ext uri="{FF2B5EF4-FFF2-40B4-BE49-F238E27FC236}">
                <a16:creationId xmlns:a16="http://schemas.microsoft.com/office/drawing/2014/main" id="{26AA80C7-1B94-4180-9A7B-ECE6674371EF}"/>
              </a:ext>
            </a:extLst>
          </p:cNvPr>
          <p:cNvSpPr txBox="1"/>
          <p:nvPr/>
        </p:nvSpPr>
        <p:spPr>
          <a:xfrm>
            <a:off x="1903333" y="1179501"/>
            <a:ext cx="8486368" cy="2031325"/>
          </a:xfrm>
          <a:prstGeom prst="rect">
            <a:avLst/>
          </a:prstGeom>
          <a:noFill/>
        </p:spPr>
        <p:txBody>
          <a:bodyPr wrap="square">
            <a:spAutoFit/>
          </a:bodyPr>
          <a:lstStyle/>
          <a:p>
            <a:pPr algn="just"/>
            <a:r>
              <a:rPr lang="nl-NL" dirty="0"/>
              <a:t>Hij knipte het open, hield het omhoog en klikte ermee. De dichtstbijzijnde straatlantaarn ging met een zacht, ploppend geluidje uit. Hij klikte opnieuw - en een tweede lantaarn flakkerde en werd donker. Hij klikte twaalf keer met de Uitsteker, tot de enige lichtjes twee piepkleine, gloeiende puntjes waren: de ogen van de kat die hem aanstaarden. Zelfs als mevrouw Duffeling nu uit het raam had gekeken, zouden haar kraaloogjes niet hebben kunnen zien wat zich op het trottoir afspeelde. Perkamentus deed de Uitsteker weer in zijn zak, liep naar nummer 4 en ging naast de kat op het tuinmuurtje zitten.</a:t>
            </a:r>
          </a:p>
        </p:txBody>
      </p:sp>
      <p:sp>
        <p:nvSpPr>
          <p:cNvPr id="6" name="TextBox 5">
            <a:extLst>
              <a:ext uri="{FF2B5EF4-FFF2-40B4-BE49-F238E27FC236}">
                <a16:creationId xmlns:a16="http://schemas.microsoft.com/office/drawing/2014/main" id="{7650AF0D-2FB0-4652-913B-9EAC130E12D8}"/>
              </a:ext>
            </a:extLst>
          </p:cNvPr>
          <p:cNvSpPr txBox="1"/>
          <p:nvPr/>
        </p:nvSpPr>
        <p:spPr>
          <a:xfrm>
            <a:off x="1903333" y="3305686"/>
            <a:ext cx="8486368" cy="2308324"/>
          </a:xfrm>
          <a:prstGeom prst="rect">
            <a:avLst/>
          </a:prstGeom>
          <a:noFill/>
        </p:spPr>
        <p:txBody>
          <a:bodyPr wrap="square">
            <a:spAutoFit/>
          </a:bodyPr>
          <a:lstStyle/>
          <a:p>
            <a:pPr algn="just"/>
            <a:r>
              <a:rPr lang="nl-NL" dirty="0"/>
              <a:t>Hij </a:t>
            </a:r>
            <a:r>
              <a:rPr lang="nl-NL" b="1" dirty="0">
                <a:solidFill>
                  <a:srgbClr val="C00000"/>
                </a:solidFill>
              </a:rPr>
              <a:t>heeft</a:t>
            </a:r>
            <a:r>
              <a:rPr lang="nl-NL" dirty="0">
                <a:solidFill>
                  <a:srgbClr val="C00000"/>
                </a:solidFill>
              </a:rPr>
              <a:t> </a:t>
            </a:r>
            <a:r>
              <a:rPr lang="nl-NL" dirty="0"/>
              <a:t>het open</a:t>
            </a:r>
            <a:r>
              <a:rPr lang="nl-NL" b="1" dirty="0">
                <a:solidFill>
                  <a:srgbClr val="C00000"/>
                </a:solidFill>
              </a:rPr>
              <a:t>geknipt</a:t>
            </a:r>
            <a:r>
              <a:rPr lang="nl-NL" dirty="0"/>
              <a:t>, het omhoog </a:t>
            </a:r>
            <a:r>
              <a:rPr lang="nl-NL" b="1" dirty="0">
                <a:solidFill>
                  <a:srgbClr val="C00000"/>
                </a:solidFill>
              </a:rPr>
              <a:t>gehouden</a:t>
            </a:r>
            <a:r>
              <a:rPr lang="nl-NL" dirty="0">
                <a:solidFill>
                  <a:srgbClr val="C00000"/>
                </a:solidFill>
              </a:rPr>
              <a:t> </a:t>
            </a:r>
            <a:r>
              <a:rPr lang="nl-NL" dirty="0"/>
              <a:t>en ermee </a:t>
            </a:r>
            <a:r>
              <a:rPr lang="nl-NL" b="1" dirty="0">
                <a:solidFill>
                  <a:srgbClr val="C00000"/>
                </a:solidFill>
              </a:rPr>
              <a:t>geklikt</a:t>
            </a:r>
            <a:r>
              <a:rPr lang="nl-NL" dirty="0"/>
              <a:t>. De dichtstbijzijnde straatlantaarn </a:t>
            </a:r>
            <a:r>
              <a:rPr lang="nl-NL" b="1" dirty="0">
                <a:solidFill>
                  <a:srgbClr val="C00000"/>
                </a:solidFill>
              </a:rPr>
              <a:t>is</a:t>
            </a:r>
            <a:r>
              <a:rPr lang="nl-NL" dirty="0"/>
              <a:t> met een zacht, ploppend geluidje uit</a:t>
            </a:r>
            <a:r>
              <a:rPr lang="nl-NL" b="1" dirty="0">
                <a:solidFill>
                  <a:srgbClr val="C00000"/>
                </a:solidFill>
              </a:rPr>
              <a:t>gegaan</a:t>
            </a:r>
            <a:r>
              <a:rPr lang="nl-NL" dirty="0"/>
              <a:t>. Hij </a:t>
            </a:r>
            <a:r>
              <a:rPr lang="nl-NL" b="1" dirty="0">
                <a:solidFill>
                  <a:srgbClr val="C00000"/>
                </a:solidFill>
              </a:rPr>
              <a:t>heeft</a:t>
            </a:r>
            <a:r>
              <a:rPr lang="nl-NL" dirty="0"/>
              <a:t> opnieuw </a:t>
            </a:r>
            <a:r>
              <a:rPr lang="nl-NL" b="1" dirty="0">
                <a:solidFill>
                  <a:srgbClr val="C00000"/>
                </a:solidFill>
              </a:rPr>
              <a:t>geklikt</a:t>
            </a:r>
            <a:r>
              <a:rPr lang="nl-NL" dirty="0">
                <a:solidFill>
                  <a:srgbClr val="C00000"/>
                </a:solidFill>
              </a:rPr>
              <a:t> </a:t>
            </a:r>
            <a:r>
              <a:rPr lang="nl-NL" dirty="0"/>
              <a:t>- en een tweede lantaarn </a:t>
            </a:r>
            <a:r>
              <a:rPr lang="nl-NL" b="1" dirty="0">
                <a:solidFill>
                  <a:srgbClr val="C00000"/>
                </a:solidFill>
              </a:rPr>
              <a:t>heeft geflakkerd </a:t>
            </a:r>
            <a:r>
              <a:rPr lang="nl-NL" dirty="0"/>
              <a:t>en </a:t>
            </a:r>
            <a:r>
              <a:rPr lang="nl-NL" b="1" dirty="0">
                <a:solidFill>
                  <a:srgbClr val="C00000"/>
                </a:solidFill>
              </a:rPr>
              <a:t>is</a:t>
            </a:r>
            <a:r>
              <a:rPr lang="nl-NL" dirty="0">
                <a:solidFill>
                  <a:srgbClr val="C00000"/>
                </a:solidFill>
              </a:rPr>
              <a:t> </a:t>
            </a:r>
            <a:r>
              <a:rPr lang="nl-NL" dirty="0"/>
              <a:t>donker </a:t>
            </a:r>
            <a:r>
              <a:rPr lang="nl-NL" b="1" dirty="0">
                <a:solidFill>
                  <a:srgbClr val="C00000"/>
                </a:solidFill>
              </a:rPr>
              <a:t>geworden</a:t>
            </a:r>
            <a:r>
              <a:rPr lang="nl-NL" dirty="0"/>
              <a:t>. Hij </a:t>
            </a:r>
            <a:r>
              <a:rPr lang="nl-NL" b="1" dirty="0">
                <a:solidFill>
                  <a:srgbClr val="C00000"/>
                </a:solidFill>
              </a:rPr>
              <a:t>heeft</a:t>
            </a:r>
            <a:r>
              <a:rPr lang="nl-NL" dirty="0">
                <a:solidFill>
                  <a:srgbClr val="C00000"/>
                </a:solidFill>
              </a:rPr>
              <a:t> </a:t>
            </a:r>
            <a:r>
              <a:rPr lang="nl-NL" dirty="0"/>
              <a:t>twaalf keer met de Uitsteker </a:t>
            </a:r>
            <a:r>
              <a:rPr lang="nl-NL" b="1" dirty="0">
                <a:solidFill>
                  <a:srgbClr val="C00000"/>
                </a:solidFill>
              </a:rPr>
              <a:t>geklikt</a:t>
            </a:r>
            <a:r>
              <a:rPr lang="nl-NL" dirty="0"/>
              <a:t>, tot de enige lichtjes twee piepkleine, gloeiende puntjes waren: de ogen van de kat die hem aanstaarden. Zelfs als mevrouw Duffeling nu uit het raam had gekeken, zouden haar kraaloogjes niet hebben kunnen zien wat zich op het trottoir afspeelde. Perkamentus </a:t>
            </a:r>
            <a:r>
              <a:rPr lang="nl-NL" b="1" dirty="0">
                <a:solidFill>
                  <a:srgbClr val="C00000"/>
                </a:solidFill>
              </a:rPr>
              <a:t>heeft</a:t>
            </a:r>
            <a:r>
              <a:rPr lang="nl-NL" dirty="0"/>
              <a:t> de Uitsteker weer in zijn zak </a:t>
            </a:r>
            <a:r>
              <a:rPr lang="nl-NL" b="1" dirty="0">
                <a:solidFill>
                  <a:srgbClr val="C00000"/>
                </a:solidFill>
              </a:rPr>
              <a:t>gedaan</a:t>
            </a:r>
            <a:r>
              <a:rPr lang="nl-NL" dirty="0"/>
              <a:t>, </a:t>
            </a:r>
            <a:r>
              <a:rPr lang="nl-NL" b="1" dirty="0">
                <a:solidFill>
                  <a:srgbClr val="C00000"/>
                </a:solidFill>
              </a:rPr>
              <a:t>is</a:t>
            </a:r>
            <a:r>
              <a:rPr lang="nl-NL" dirty="0">
                <a:solidFill>
                  <a:srgbClr val="C00000"/>
                </a:solidFill>
              </a:rPr>
              <a:t> </a:t>
            </a:r>
            <a:r>
              <a:rPr lang="nl-NL" dirty="0"/>
              <a:t>liep naar nummer 4 </a:t>
            </a:r>
            <a:r>
              <a:rPr lang="nl-NL" b="1" dirty="0">
                <a:solidFill>
                  <a:srgbClr val="C00000"/>
                </a:solidFill>
              </a:rPr>
              <a:t>gelopen</a:t>
            </a:r>
            <a:r>
              <a:rPr lang="nl-NL" dirty="0"/>
              <a:t> en </a:t>
            </a:r>
            <a:r>
              <a:rPr lang="nl-NL" b="1" dirty="0">
                <a:solidFill>
                  <a:srgbClr val="C00000"/>
                </a:solidFill>
              </a:rPr>
              <a:t>is</a:t>
            </a:r>
            <a:r>
              <a:rPr lang="nl-NL" dirty="0">
                <a:solidFill>
                  <a:srgbClr val="C00000"/>
                </a:solidFill>
              </a:rPr>
              <a:t> </a:t>
            </a:r>
            <a:r>
              <a:rPr lang="nl-NL" dirty="0"/>
              <a:t>naast de kat op het tuinmuurtje </a:t>
            </a:r>
            <a:r>
              <a:rPr lang="nl-NL" b="1" dirty="0">
                <a:solidFill>
                  <a:srgbClr val="C00000"/>
                </a:solidFill>
              </a:rPr>
              <a:t>gaan</a:t>
            </a:r>
            <a:r>
              <a:rPr lang="nl-NL" dirty="0">
                <a:solidFill>
                  <a:srgbClr val="C00000"/>
                </a:solidFill>
              </a:rPr>
              <a:t> </a:t>
            </a:r>
            <a:r>
              <a:rPr lang="nl-NL" dirty="0"/>
              <a:t>zitten.</a:t>
            </a:r>
          </a:p>
        </p:txBody>
      </p:sp>
    </p:spTree>
    <p:extLst>
      <p:ext uri="{BB962C8B-B14F-4D97-AF65-F5344CB8AC3E}">
        <p14:creationId xmlns:p14="http://schemas.microsoft.com/office/powerpoint/2010/main" val="309720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A7393AB9-B511-4503-8885-691F2A8479D4}"/>
              </a:ext>
            </a:extLst>
          </p:cNvPr>
          <p:cNvPicPr>
            <a:picLocks noChangeAspect="1"/>
          </p:cNvPicPr>
          <p:nvPr/>
        </p:nvPicPr>
        <p:blipFill>
          <a:blip r:embed="rId2"/>
          <a:stretch>
            <a:fillRect/>
          </a:stretch>
        </p:blipFill>
        <p:spPr>
          <a:xfrm>
            <a:off x="4222053" y="1356169"/>
            <a:ext cx="7732287" cy="4145662"/>
          </a:xfrm>
          <a:prstGeom prst="rect">
            <a:avLst/>
          </a:prstGeom>
        </p:spPr>
      </p:pic>
      <p:sp>
        <p:nvSpPr>
          <p:cNvPr id="9" name="TextBox 8">
            <a:extLst>
              <a:ext uri="{FF2B5EF4-FFF2-40B4-BE49-F238E27FC236}">
                <a16:creationId xmlns:a16="http://schemas.microsoft.com/office/drawing/2014/main" id="{1E13989D-E550-4A2E-A10F-1BE019ABB540}"/>
              </a:ext>
            </a:extLst>
          </p:cNvPr>
          <p:cNvSpPr txBox="1"/>
          <p:nvPr/>
        </p:nvSpPr>
        <p:spPr>
          <a:xfrm>
            <a:off x="345682" y="2544295"/>
            <a:ext cx="3784486" cy="1384995"/>
          </a:xfrm>
          <a:prstGeom prst="rect">
            <a:avLst/>
          </a:prstGeom>
          <a:noFill/>
        </p:spPr>
        <p:txBody>
          <a:bodyPr wrap="square" rtlCol="0">
            <a:spAutoFit/>
          </a:bodyPr>
          <a:lstStyle/>
          <a:p>
            <a:r>
              <a:rPr lang="nl-NL" sz="2800" dirty="0"/>
              <a:t>Workshop 1: </a:t>
            </a:r>
            <a:r>
              <a:rPr lang="fr-FR" sz="2800" dirty="0"/>
              <a:t>Les règles peu explicites de l’enseignement explicite</a:t>
            </a:r>
            <a:endParaRPr lang="en-NL" sz="2800" dirty="0"/>
          </a:p>
        </p:txBody>
      </p:sp>
    </p:spTree>
    <p:extLst>
      <p:ext uri="{BB962C8B-B14F-4D97-AF65-F5344CB8AC3E}">
        <p14:creationId xmlns:p14="http://schemas.microsoft.com/office/powerpoint/2010/main" val="205616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TextBox 31">
            <a:extLst>
              <a:ext uri="{FF2B5EF4-FFF2-40B4-BE49-F238E27FC236}">
                <a16:creationId xmlns:a16="http://schemas.microsoft.com/office/drawing/2014/main" id="{26AA80C7-1B94-4180-9A7B-ECE6674371EF}"/>
              </a:ext>
            </a:extLst>
          </p:cNvPr>
          <p:cNvSpPr txBox="1"/>
          <p:nvPr/>
        </p:nvSpPr>
        <p:spPr>
          <a:xfrm>
            <a:off x="1903333" y="1187121"/>
            <a:ext cx="8486368" cy="2031325"/>
          </a:xfrm>
          <a:prstGeom prst="rect">
            <a:avLst/>
          </a:prstGeom>
          <a:noFill/>
        </p:spPr>
        <p:txBody>
          <a:bodyPr wrap="square">
            <a:spAutoFit/>
          </a:bodyPr>
          <a:lstStyle/>
          <a:p>
            <a:pPr algn="just"/>
            <a:r>
              <a:rPr lang="nl-NL" dirty="0"/>
              <a:t>Ik ben er te voet heen gegaan. Ik wilde moeder meteen zien. Maar de concierge zei mij dat ik mij eerst bij de directeur moest melden. Omdat hij bezet was moest ik even wachten. Al die tijd bleef de concierge praten, en daarna ben ik bij de directeur geweest; hij ontving mij in zijn kantoor. Het was een kleine oude man, met het legioen van eer in zijn knoopsgat. Hij zag mij met zijn heldere ogen aan. Daarna schudde hij mij de hand, die hij zo lang vasthield dat ik niet meer wist hoe ik haar terug moest trekken. Vervolgens keek hij in een map en zei...</a:t>
            </a:r>
          </a:p>
        </p:txBody>
      </p:sp>
      <p:sp>
        <p:nvSpPr>
          <p:cNvPr id="7" name="TextBox 6">
            <a:extLst>
              <a:ext uri="{FF2B5EF4-FFF2-40B4-BE49-F238E27FC236}">
                <a16:creationId xmlns:a16="http://schemas.microsoft.com/office/drawing/2014/main" id="{46826D34-D7B1-4306-ADA4-4FE2116F2273}"/>
              </a:ext>
            </a:extLst>
          </p:cNvPr>
          <p:cNvSpPr txBox="1"/>
          <p:nvPr/>
        </p:nvSpPr>
        <p:spPr>
          <a:xfrm>
            <a:off x="1903333" y="3281993"/>
            <a:ext cx="8486368" cy="2308324"/>
          </a:xfrm>
          <a:prstGeom prst="rect">
            <a:avLst/>
          </a:prstGeom>
          <a:noFill/>
        </p:spPr>
        <p:txBody>
          <a:bodyPr wrap="square">
            <a:spAutoFit/>
          </a:bodyPr>
          <a:lstStyle/>
          <a:p>
            <a:pPr algn="just"/>
            <a:r>
              <a:rPr lang="nl-NL" dirty="0"/>
              <a:t>Ik ben er te voet heen gegaan. Ik wilde moeder meteen zien. Maar de concierge </a:t>
            </a:r>
            <a:r>
              <a:rPr lang="nl-NL" b="1" dirty="0">
                <a:solidFill>
                  <a:srgbClr val="C00000"/>
                </a:solidFill>
              </a:rPr>
              <a:t>heeft gezegd </a:t>
            </a:r>
            <a:r>
              <a:rPr lang="nl-NL" dirty="0"/>
              <a:t>dat ik mij eerst bij de directeur moest melden. Omdat hij bezet was </a:t>
            </a:r>
            <a:r>
              <a:rPr lang="nl-NL" b="1" dirty="0">
                <a:solidFill>
                  <a:srgbClr val="C00000"/>
                </a:solidFill>
              </a:rPr>
              <a:t>heb</a:t>
            </a:r>
            <a:r>
              <a:rPr lang="nl-NL" dirty="0"/>
              <a:t> ik even </a:t>
            </a:r>
            <a:r>
              <a:rPr lang="nl-NL" b="1" dirty="0">
                <a:solidFill>
                  <a:srgbClr val="C00000"/>
                </a:solidFill>
              </a:rPr>
              <a:t>moeten</a:t>
            </a:r>
            <a:r>
              <a:rPr lang="nl-NL" dirty="0">
                <a:solidFill>
                  <a:srgbClr val="C00000"/>
                </a:solidFill>
              </a:rPr>
              <a:t> </a:t>
            </a:r>
            <a:r>
              <a:rPr lang="nl-NL" dirty="0"/>
              <a:t>wachten. Al die tijd </a:t>
            </a:r>
            <a:r>
              <a:rPr lang="nl-NL" b="1" dirty="0">
                <a:solidFill>
                  <a:srgbClr val="C00000"/>
                </a:solidFill>
              </a:rPr>
              <a:t>is</a:t>
            </a:r>
            <a:r>
              <a:rPr lang="nl-NL" dirty="0">
                <a:solidFill>
                  <a:srgbClr val="C00000"/>
                </a:solidFill>
              </a:rPr>
              <a:t> </a:t>
            </a:r>
            <a:r>
              <a:rPr lang="nl-NL" dirty="0"/>
              <a:t>de concierge </a:t>
            </a:r>
            <a:r>
              <a:rPr lang="nl-NL" b="1" dirty="0">
                <a:solidFill>
                  <a:srgbClr val="C00000"/>
                </a:solidFill>
              </a:rPr>
              <a:t>blijven</a:t>
            </a:r>
            <a:r>
              <a:rPr lang="nl-NL" dirty="0">
                <a:solidFill>
                  <a:srgbClr val="C00000"/>
                </a:solidFill>
              </a:rPr>
              <a:t> </a:t>
            </a:r>
            <a:r>
              <a:rPr lang="nl-NL" dirty="0"/>
              <a:t>praten, en daarna ben ik bij de directeur geweest; hij </a:t>
            </a:r>
            <a:r>
              <a:rPr lang="nl-NL" b="1" dirty="0">
                <a:solidFill>
                  <a:srgbClr val="C00000"/>
                </a:solidFill>
              </a:rPr>
              <a:t>heeft</a:t>
            </a:r>
            <a:r>
              <a:rPr lang="nl-NL" dirty="0">
                <a:solidFill>
                  <a:srgbClr val="C00000"/>
                </a:solidFill>
              </a:rPr>
              <a:t> </a:t>
            </a:r>
            <a:r>
              <a:rPr lang="nl-NL" dirty="0"/>
              <a:t>mij in zijn kantoor </a:t>
            </a:r>
            <a:r>
              <a:rPr lang="nl-NL" b="1" dirty="0">
                <a:solidFill>
                  <a:srgbClr val="C00000"/>
                </a:solidFill>
              </a:rPr>
              <a:t>ontvangen</a:t>
            </a:r>
            <a:r>
              <a:rPr lang="nl-NL" dirty="0"/>
              <a:t>. Het was een kleine oude man, met het legioen van eer in zijn knoopsgat. Hij </a:t>
            </a:r>
            <a:r>
              <a:rPr lang="nl-NL" b="1" dirty="0">
                <a:solidFill>
                  <a:srgbClr val="C00000"/>
                </a:solidFill>
              </a:rPr>
              <a:t>heeft</a:t>
            </a:r>
            <a:r>
              <a:rPr lang="nl-NL" dirty="0">
                <a:solidFill>
                  <a:srgbClr val="C00000"/>
                </a:solidFill>
              </a:rPr>
              <a:t> </a:t>
            </a:r>
            <a:r>
              <a:rPr lang="nl-NL" dirty="0"/>
              <a:t>mij met zijn heldere ogen aan</a:t>
            </a:r>
            <a:r>
              <a:rPr lang="nl-NL" b="1" dirty="0">
                <a:solidFill>
                  <a:srgbClr val="C00000"/>
                </a:solidFill>
              </a:rPr>
              <a:t>gezien</a:t>
            </a:r>
            <a:r>
              <a:rPr lang="nl-NL" dirty="0"/>
              <a:t>. Daarna </a:t>
            </a:r>
            <a:r>
              <a:rPr lang="nl-NL" b="1" dirty="0">
                <a:solidFill>
                  <a:srgbClr val="C00000"/>
                </a:solidFill>
              </a:rPr>
              <a:t>heeft</a:t>
            </a:r>
            <a:r>
              <a:rPr lang="nl-NL" dirty="0">
                <a:solidFill>
                  <a:srgbClr val="C00000"/>
                </a:solidFill>
              </a:rPr>
              <a:t> </a:t>
            </a:r>
            <a:r>
              <a:rPr lang="nl-NL" dirty="0"/>
              <a:t>hij mij de hand </a:t>
            </a:r>
            <a:r>
              <a:rPr lang="nl-NL" b="1" dirty="0">
                <a:solidFill>
                  <a:srgbClr val="C00000"/>
                </a:solidFill>
              </a:rPr>
              <a:t>geschud</a:t>
            </a:r>
            <a:r>
              <a:rPr lang="nl-NL" dirty="0"/>
              <a:t>, die hij zo lang </a:t>
            </a:r>
            <a:r>
              <a:rPr lang="nl-NL" b="1" dirty="0">
                <a:solidFill>
                  <a:srgbClr val="C00000"/>
                </a:solidFill>
              </a:rPr>
              <a:t>heeft vastgehouden </a:t>
            </a:r>
            <a:r>
              <a:rPr lang="nl-NL" dirty="0"/>
              <a:t>dat ik niet meer wist hoe ik haar terug moest trekken. Vervolgens </a:t>
            </a:r>
            <a:r>
              <a:rPr lang="nl-NL" b="1" dirty="0">
                <a:solidFill>
                  <a:srgbClr val="C00000"/>
                </a:solidFill>
              </a:rPr>
              <a:t>heeft</a:t>
            </a:r>
            <a:r>
              <a:rPr lang="nl-NL" dirty="0"/>
              <a:t> hij in een map </a:t>
            </a:r>
            <a:r>
              <a:rPr lang="nl-NL" b="1" dirty="0">
                <a:solidFill>
                  <a:srgbClr val="C00000"/>
                </a:solidFill>
              </a:rPr>
              <a:t>gekeken</a:t>
            </a:r>
            <a:r>
              <a:rPr lang="nl-NL" dirty="0">
                <a:solidFill>
                  <a:srgbClr val="C00000"/>
                </a:solidFill>
              </a:rPr>
              <a:t> </a:t>
            </a:r>
            <a:r>
              <a:rPr lang="nl-NL" dirty="0"/>
              <a:t>en </a:t>
            </a:r>
            <a:r>
              <a:rPr lang="nl-NL" b="1" dirty="0">
                <a:solidFill>
                  <a:srgbClr val="C00000"/>
                </a:solidFill>
              </a:rPr>
              <a:t>gezegd</a:t>
            </a:r>
            <a:r>
              <a:rPr lang="nl-NL" dirty="0"/>
              <a:t>...</a:t>
            </a:r>
          </a:p>
        </p:txBody>
      </p:sp>
    </p:spTree>
    <p:extLst>
      <p:ext uri="{BB962C8B-B14F-4D97-AF65-F5344CB8AC3E}">
        <p14:creationId xmlns:p14="http://schemas.microsoft.com/office/powerpoint/2010/main" val="673715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extBox 5">
            <a:extLst>
              <a:ext uri="{FF2B5EF4-FFF2-40B4-BE49-F238E27FC236}">
                <a16:creationId xmlns:a16="http://schemas.microsoft.com/office/drawing/2014/main" id="{209A24EF-0AD3-4A15-B819-974039CA8F1C}"/>
              </a:ext>
            </a:extLst>
          </p:cNvPr>
          <p:cNvSpPr txBox="1"/>
          <p:nvPr/>
        </p:nvSpPr>
        <p:spPr>
          <a:xfrm>
            <a:off x="8138477" y="462850"/>
            <a:ext cx="2747996" cy="369332"/>
          </a:xfrm>
          <a:prstGeom prst="rect">
            <a:avLst/>
          </a:prstGeom>
          <a:noFill/>
        </p:spPr>
        <p:txBody>
          <a:bodyPr wrap="none" rtlCol="0">
            <a:spAutoFit/>
          </a:bodyPr>
          <a:lstStyle/>
          <a:p>
            <a:r>
              <a:rPr lang="nl-NL" dirty="0"/>
              <a:t>Verhalen in het Nederlands</a:t>
            </a:r>
            <a:endParaRPr lang="en-NL" dirty="0"/>
          </a:p>
        </p:txBody>
      </p:sp>
      <p:sp>
        <p:nvSpPr>
          <p:cNvPr id="17" name="TextBox 16">
            <a:extLst>
              <a:ext uri="{FF2B5EF4-FFF2-40B4-BE49-F238E27FC236}">
                <a16:creationId xmlns:a16="http://schemas.microsoft.com/office/drawing/2014/main" id="{AB739C01-F213-4DA3-9F40-281860D7E812}"/>
              </a:ext>
            </a:extLst>
          </p:cNvPr>
          <p:cNvSpPr txBox="1"/>
          <p:nvPr/>
        </p:nvSpPr>
        <p:spPr>
          <a:xfrm>
            <a:off x="8263128" y="2301377"/>
            <a:ext cx="576055" cy="369332"/>
          </a:xfrm>
          <a:prstGeom prst="rect">
            <a:avLst/>
          </a:prstGeom>
          <a:noFill/>
        </p:spPr>
        <p:txBody>
          <a:bodyPr wrap="none" rtlCol="0">
            <a:spAutoFit/>
          </a:bodyPr>
          <a:lstStyle/>
          <a:p>
            <a:r>
              <a:rPr lang="nl-NL" i="1" dirty="0"/>
              <a:t>OVT</a:t>
            </a:r>
            <a:endParaRPr lang="en-NL" i="1" dirty="0"/>
          </a:p>
        </p:txBody>
      </p:sp>
      <p:sp>
        <p:nvSpPr>
          <p:cNvPr id="18" name="TextBox 17">
            <a:extLst>
              <a:ext uri="{FF2B5EF4-FFF2-40B4-BE49-F238E27FC236}">
                <a16:creationId xmlns:a16="http://schemas.microsoft.com/office/drawing/2014/main" id="{4E0CF035-7CF5-43FE-95E4-5681D38F91E7}"/>
              </a:ext>
            </a:extLst>
          </p:cNvPr>
          <p:cNvSpPr txBox="1"/>
          <p:nvPr/>
        </p:nvSpPr>
        <p:spPr>
          <a:xfrm>
            <a:off x="10598445" y="2299513"/>
            <a:ext cx="576055" cy="369332"/>
          </a:xfrm>
          <a:prstGeom prst="rect">
            <a:avLst/>
          </a:prstGeom>
          <a:noFill/>
        </p:spPr>
        <p:txBody>
          <a:bodyPr wrap="none" rtlCol="0">
            <a:spAutoFit/>
          </a:bodyPr>
          <a:lstStyle/>
          <a:p>
            <a:r>
              <a:rPr lang="nl-NL" i="1" dirty="0"/>
              <a:t>OVT</a:t>
            </a:r>
            <a:endParaRPr lang="en-NL" i="1" dirty="0"/>
          </a:p>
        </p:txBody>
      </p:sp>
      <p:sp>
        <p:nvSpPr>
          <p:cNvPr id="19" name="TextBox 18">
            <a:extLst>
              <a:ext uri="{FF2B5EF4-FFF2-40B4-BE49-F238E27FC236}">
                <a16:creationId xmlns:a16="http://schemas.microsoft.com/office/drawing/2014/main" id="{A64A878F-4704-4873-9D9A-CD23AD6445F8}"/>
              </a:ext>
            </a:extLst>
          </p:cNvPr>
          <p:cNvSpPr txBox="1"/>
          <p:nvPr/>
        </p:nvSpPr>
        <p:spPr>
          <a:xfrm>
            <a:off x="7705260" y="1097893"/>
            <a:ext cx="1691792" cy="369332"/>
          </a:xfrm>
          <a:prstGeom prst="rect">
            <a:avLst/>
          </a:prstGeom>
          <a:noFill/>
        </p:spPr>
        <p:txBody>
          <a:bodyPr wrap="square" rtlCol="0">
            <a:spAutoFit/>
          </a:bodyPr>
          <a:lstStyle/>
          <a:p>
            <a:pPr algn="ctr"/>
            <a:r>
              <a:rPr lang="nl-NL" dirty="0"/>
              <a:t>Gebeurtenissen</a:t>
            </a:r>
            <a:endParaRPr lang="en-NL" dirty="0"/>
          </a:p>
        </p:txBody>
      </p:sp>
      <p:sp>
        <p:nvSpPr>
          <p:cNvPr id="20" name="TextBox 19">
            <a:extLst>
              <a:ext uri="{FF2B5EF4-FFF2-40B4-BE49-F238E27FC236}">
                <a16:creationId xmlns:a16="http://schemas.microsoft.com/office/drawing/2014/main" id="{9BAB9A7E-4041-4D9F-BC9B-5C60D76EA787}"/>
              </a:ext>
            </a:extLst>
          </p:cNvPr>
          <p:cNvSpPr txBox="1"/>
          <p:nvPr/>
        </p:nvSpPr>
        <p:spPr>
          <a:xfrm>
            <a:off x="10243964" y="1091981"/>
            <a:ext cx="1285018" cy="369332"/>
          </a:xfrm>
          <a:prstGeom prst="rect">
            <a:avLst/>
          </a:prstGeom>
          <a:noFill/>
        </p:spPr>
        <p:txBody>
          <a:bodyPr wrap="square" rtlCol="0">
            <a:spAutoFit/>
          </a:bodyPr>
          <a:lstStyle/>
          <a:p>
            <a:pPr algn="just"/>
            <a:r>
              <a:rPr lang="nl-NL" dirty="0"/>
              <a:t>Toestanden</a:t>
            </a:r>
            <a:endParaRPr lang="en-NL" dirty="0"/>
          </a:p>
        </p:txBody>
      </p:sp>
      <p:cxnSp>
        <p:nvCxnSpPr>
          <p:cNvPr id="21" name="Straight Arrow Connector 20">
            <a:extLst>
              <a:ext uri="{FF2B5EF4-FFF2-40B4-BE49-F238E27FC236}">
                <a16:creationId xmlns:a16="http://schemas.microsoft.com/office/drawing/2014/main" id="{0557BED9-BFAD-489A-9079-DF8E79C495B0}"/>
              </a:ext>
            </a:extLst>
          </p:cNvPr>
          <p:cNvCxnSpPr>
            <a:stCxn id="19" idx="2"/>
            <a:endCxn id="17" idx="0"/>
          </p:cNvCxnSpPr>
          <p:nvPr/>
        </p:nvCxnSpPr>
        <p:spPr>
          <a:xfrm>
            <a:off x="8551156" y="1467225"/>
            <a:ext cx="0" cy="8341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BFB9C8-F938-4737-8266-EBF3921F6573}"/>
              </a:ext>
            </a:extLst>
          </p:cNvPr>
          <p:cNvCxnSpPr>
            <a:cxnSpLocks/>
            <a:stCxn id="20" idx="2"/>
            <a:endCxn id="18" idx="0"/>
          </p:cNvCxnSpPr>
          <p:nvPr/>
        </p:nvCxnSpPr>
        <p:spPr>
          <a:xfrm>
            <a:off x="10886473" y="1461313"/>
            <a:ext cx="0" cy="8382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72921F9-918D-4A28-B89D-0AC8E613BA26}"/>
              </a:ext>
            </a:extLst>
          </p:cNvPr>
          <p:cNvPicPr>
            <a:picLocks noChangeAspect="1"/>
          </p:cNvPicPr>
          <p:nvPr/>
        </p:nvPicPr>
        <p:blipFill>
          <a:blip r:embed="rId3"/>
          <a:stretch>
            <a:fillRect/>
          </a:stretch>
        </p:blipFill>
        <p:spPr>
          <a:xfrm>
            <a:off x="520287" y="1091981"/>
            <a:ext cx="5133975" cy="895350"/>
          </a:xfrm>
          <a:prstGeom prst="rect">
            <a:avLst/>
          </a:prstGeom>
        </p:spPr>
      </p:pic>
      <p:pic>
        <p:nvPicPr>
          <p:cNvPr id="9" name="Picture 8">
            <a:extLst>
              <a:ext uri="{FF2B5EF4-FFF2-40B4-BE49-F238E27FC236}">
                <a16:creationId xmlns:a16="http://schemas.microsoft.com/office/drawing/2014/main" id="{41AD4538-FD99-4CAB-AFED-372CC5084D8C}"/>
              </a:ext>
            </a:extLst>
          </p:cNvPr>
          <p:cNvPicPr>
            <a:picLocks noChangeAspect="1"/>
          </p:cNvPicPr>
          <p:nvPr/>
        </p:nvPicPr>
        <p:blipFill>
          <a:blip r:embed="rId4"/>
          <a:stretch>
            <a:fillRect/>
          </a:stretch>
        </p:blipFill>
        <p:spPr>
          <a:xfrm>
            <a:off x="520287" y="3259058"/>
            <a:ext cx="4781550" cy="314325"/>
          </a:xfrm>
          <a:prstGeom prst="rect">
            <a:avLst/>
          </a:prstGeom>
        </p:spPr>
      </p:pic>
      <p:sp>
        <p:nvSpPr>
          <p:cNvPr id="27" name="TextBox 26">
            <a:extLst>
              <a:ext uri="{FF2B5EF4-FFF2-40B4-BE49-F238E27FC236}">
                <a16:creationId xmlns:a16="http://schemas.microsoft.com/office/drawing/2014/main" id="{A86868C9-D74C-418C-9606-4D54A5C40E03}"/>
              </a:ext>
            </a:extLst>
          </p:cNvPr>
          <p:cNvSpPr txBox="1"/>
          <p:nvPr/>
        </p:nvSpPr>
        <p:spPr>
          <a:xfrm>
            <a:off x="8263128" y="4421212"/>
            <a:ext cx="543803" cy="369332"/>
          </a:xfrm>
          <a:prstGeom prst="rect">
            <a:avLst/>
          </a:prstGeom>
          <a:noFill/>
        </p:spPr>
        <p:txBody>
          <a:bodyPr wrap="none" rtlCol="0">
            <a:spAutoFit/>
          </a:bodyPr>
          <a:lstStyle/>
          <a:p>
            <a:r>
              <a:rPr lang="nl-NL" i="1" dirty="0"/>
              <a:t>VTT</a:t>
            </a:r>
            <a:endParaRPr lang="en-NL" i="1" dirty="0"/>
          </a:p>
        </p:txBody>
      </p:sp>
      <p:sp>
        <p:nvSpPr>
          <p:cNvPr id="28" name="TextBox 27">
            <a:extLst>
              <a:ext uri="{FF2B5EF4-FFF2-40B4-BE49-F238E27FC236}">
                <a16:creationId xmlns:a16="http://schemas.microsoft.com/office/drawing/2014/main" id="{8961EF65-6959-4302-A266-3A8F6D0A8026}"/>
              </a:ext>
            </a:extLst>
          </p:cNvPr>
          <p:cNvSpPr txBox="1"/>
          <p:nvPr/>
        </p:nvSpPr>
        <p:spPr>
          <a:xfrm>
            <a:off x="10598445" y="4419348"/>
            <a:ext cx="576055" cy="369332"/>
          </a:xfrm>
          <a:prstGeom prst="rect">
            <a:avLst/>
          </a:prstGeom>
          <a:noFill/>
        </p:spPr>
        <p:txBody>
          <a:bodyPr wrap="none" rtlCol="0">
            <a:spAutoFit/>
          </a:bodyPr>
          <a:lstStyle/>
          <a:p>
            <a:r>
              <a:rPr lang="nl-NL" i="1" dirty="0"/>
              <a:t>OVT</a:t>
            </a:r>
            <a:endParaRPr lang="en-NL" i="1" dirty="0"/>
          </a:p>
        </p:txBody>
      </p:sp>
      <p:sp>
        <p:nvSpPr>
          <p:cNvPr id="29" name="TextBox 28">
            <a:extLst>
              <a:ext uri="{FF2B5EF4-FFF2-40B4-BE49-F238E27FC236}">
                <a16:creationId xmlns:a16="http://schemas.microsoft.com/office/drawing/2014/main" id="{0114AF55-AF72-4401-A3D9-21DF22EDE151}"/>
              </a:ext>
            </a:extLst>
          </p:cNvPr>
          <p:cNvSpPr txBox="1"/>
          <p:nvPr/>
        </p:nvSpPr>
        <p:spPr>
          <a:xfrm>
            <a:off x="7705260" y="3217728"/>
            <a:ext cx="1691792" cy="369332"/>
          </a:xfrm>
          <a:prstGeom prst="rect">
            <a:avLst/>
          </a:prstGeom>
          <a:noFill/>
        </p:spPr>
        <p:txBody>
          <a:bodyPr wrap="square" rtlCol="0">
            <a:spAutoFit/>
          </a:bodyPr>
          <a:lstStyle/>
          <a:p>
            <a:pPr algn="ctr"/>
            <a:r>
              <a:rPr lang="nl-NL" dirty="0"/>
              <a:t>Gebeurtenissen</a:t>
            </a:r>
            <a:endParaRPr lang="en-NL" dirty="0"/>
          </a:p>
        </p:txBody>
      </p:sp>
      <p:sp>
        <p:nvSpPr>
          <p:cNvPr id="30" name="TextBox 29">
            <a:extLst>
              <a:ext uri="{FF2B5EF4-FFF2-40B4-BE49-F238E27FC236}">
                <a16:creationId xmlns:a16="http://schemas.microsoft.com/office/drawing/2014/main" id="{29DE1C0E-F0AB-4866-9ABB-1D33DD6BA67E}"/>
              </a:ext>
            </a:extLst>
          </p:cNvPr>
          <p:cNvSpPr txBox="1"/>
          <p:nvPr/>
        </p:nvSpPr>
        <p:spPr>
          <a:xfrm>
            <a:off x="10243964" y="3211816"/>
            <a:ext cx="1285018" cy="369332"/>
          </a:xfrm>
          <a:prstGeom prst="rect">
            <a:avLst/>
          </a:prstGeom>
          <a:noFill/>
        </p:spPr>
        <p:txBody>
          <a:bodyPr wrap="square" rtlCol="0">
            <a:spAutoFit/>
          </a:bodyPr>
          <a:lstStyle/>
          <a:p>
            <a:pPr algn="just"/>
            <a:r>
              <a:rPr lang="nl-NL" dirty="0"/>
              <a:t>Toestanden</a:t>
            </a:r>
            <a:endParaRPr lang="en-NL" dirty="0"/>
          </a:p>
        </p:txBody>
      </p:sp>
      <p:cxnSp>
        <p:nvCxnSpPr>
          <p:cNvPr id="31" name="Straight Arrow Connector 30">
            <a:extLst>
              <a:ext uri="{FF2B5EF4-FFF2-40B4-BE49-F238E27FC236}">
                <a16:creationId xmlns:a16="http://schemas.microsoft.com/office/drawing/2014/main" id="{00F24484-AFF1-40FA-A58B-0A0B3D650E4A}"/>
              </a:ext>
            </a:extLst>
          </p:cNvPr>
          <p:cNvCxnSpPr>
            <a:stCxn id="29" idx="2"/>
            <a:endCxn id="27" idx="0"/>
          </p:cNvCxnSpPr>
          <p:nvPr/>
        </p:nvCxnSpPr>
        <p:spPr>
          <a:xfrm flipH="1">
            <a:off x="8535030" y="3587060"/>
            <a:ext cx="16126" cy="8341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EA4011B-F5D2-4906-964B-697A3C872163}"/>
              </a:ext>
            </a:extLst>
          </p:cNvPr>
          <p:cNvCxnSpPr>
            <a:cxnSpLocks/>
            <a:stCxn id="30" idx="2"/>
            <a:endCxn id="28" idx="0"/>
          </p:cNvCxnSpPr>
          <p:nvPr/>
        </p:nvCxnSpPr>
        <p:spPr>
          <a:xfrm>
            <a:off x="10886473" y="3581148"/>
            <a:ext cx="0" cy="8382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4F069CF-4432-496F-A581-A52DF3E688F1}"/>
              </a:ext>
            </a:extLst>
          </p:cNvPr>
          <p:cNvPicPr>
            <a:picLocks noChangeAspect="1"/>
          </p:cNvPicPr>
          <p:nvPr/>
        </p:nvPicPr>
        <p:blipFill>
          <a:blip r:embed="rId5"/>
          <a:stretch>
            <a:fillRect/>
          </a:stretch>
        </p:blipFill>
        <p:spPr>
          <a:xfrm>
            <a:off x="520287" y="5143191"/>
            <a:ext cx="5133975" cy="466725"/>
          </a:xfrm>
          <a:prstGeom prst="rect">
            <a:avLst/>
          </a:prstGeom>
        </p:spPr>
      </p:pic>
    </p:spTree>
    <p:extLst>
      <p:ext uri="{BB962C8B-B14F-4D97-AF65-F5344CB8AC3E}">
        <p14:creationId xmlns:p14="http://schemas.microsoft.com/office/powerpoint/2010/main" val="32911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7" grpId="0"/>
      <p:bldP spid="28" grpId="0"/>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extBox 18">
            <a:extLst>
              <a:ext uri="{FF2B5EF4-FFF2-40B4-BE49-F238E27FC236}">
                <a16:creationId xmlns:a16="http://schemas.microsoft.com/office/drawing/2014/main" id="{C51732C6-197A-4CC8-A67C-6B25C46B124A}"/>
              </a:ext>
            </a:extLst>
          </p:cNvPr>
          <p:cNvSpPr txBox="1"/>
          <p:nvPr/>
        </p:nvSpPr>
        <p:spPr>
          <a:xfrm>
            <a:off x="2389085" y="339968"/>
            <a:ext cx="7410044" cy="4031873"/>
          </a:xfrm>
          <a:prstGeom prst="rect">
            <a:avLst/>
          </a:prstGeom>
          <a:noFill/>
        </p:spPr>
        <p:txBody>
          <a:bodyPr wrap="square">
            <a:spAutoFit/>
          </a:bodyPr>
          <a:lstStyle/>
          <a:p>
            <a:pPr algn="just"/>
            <a:r>
              <a:rPr lang="nl-NL" sz="3200" dirty="0"/>
              <a:t>[Elke]</a:t>
            </a:r>
            <a:r>
              <a:rPr lang="en-NL" sz="3200" dirty="0"/>
              <a:t> zin is </a:t>
            </a:r>
            <a:r>
              <a:rPr lang="nl-NL" sz="3200" dirty="0"/>
              <a:t>[...] </a:t>
            </a:r>
            <a:r>
              <a:rPr lang="en-NL" sz="3200" dirty="0"/>
              <a:t>op </a:t>
            </a:r>
            <a:r>
              <a:rPr lang="en-NL" sz="3200" dirty="0" err="1"/>
              <a:t>zichzelf</a:t>
            </a:r>
            <a:r>
              <a:rPr lang="en-NL" sz="3200" dirty="0"/>
              <a:t> </a:t>
            </a:r>
            <a:r>
              <a:rPr lang="en-NL" sz="3200" dirty="0" err="1"/>
              <a:t>gesloten</a:t>
            </a:r>
            <a:r>
              <a:rPr lang="en-NL" sz="3200" dirty="0"/>
              <a:t>; h</a:t>
            </a:r>
            <a:r>
              <a:rPr lang="nl-NL" sz="3200" dirty="0"/>
              <a:t>ij</a:t>
            </a:r>
            <a:r>
              <a:rPr lang="en-NL" sz="3200" dirty="0"/>
              <a:t> </a:t>
            </a:r>
            <a:r>
              <a:rPr lang="en-NL" sz="3200" dirty="0" err="1"/>
              <a:t>wordt</a:t>
            </a:r>
            <a:r>
              <a:rPr lang="en-NL" sz="3200" dirty="0"/>
              <a:t> van de </a:t>
            </a:r>
            <a:r>
              <a:rPr lang="en-NL" sz="3200" dirty="0" err="1"/>
              <a:t>volgende</a:t>
            </a:r>
            <a:r>
              <a:rPr lang="en-NL" sz="3200" dirty="0"/>
              <a:t> zin </a:t>
            </a:r>
            <a:r>
              <a:rPr lang="en-NL" sz="3200" dirty="0" err="1"/>
              <a:t>gescheiden</a:t>
            </a:r>
            <a:r>
              <a:rPr lang="en-NL" sz="3200" dirty="0"/>
              <a:t> door </a:t>
            </a:r>
            <a:r>
              <a:rPr lang="en-NL" sz="3200" dirty="0" err="1"/>
              <a:t>een</a:t>
            </a:r>
            <a:r>
              <a:rPr lang="en-NL" sz="3200" dirty="0"/>
              <a:t> </a:t>
            </a:r>
            <a:r>
              <a:rPr lang="en-NL" sz="3200" dirty="0" err="1"/>
              <a:t>niets</a:t>
            </a:r>
            <a:r>
              <a:rPr lang="nl-NL" sz="3200" dirty="0"/>
              <a:t> [...]</a:t>
            </a:r>
            <a:r>
              <a:rPr lang="en-NL" sz="3200" dirty="0"/>
              <a:t>. </a:t>
            </a:r>
            <a:r>
              <a:rPr lang="en-NL" sz="3200" dirty="0" err="1"/>
              <a:t>Tussen</a:t>
            </a:r>
            <a:r>
              <a:rPr lang="en-NL" sz="3200" dirty="0"/>
              <a:t> </a:t>
            </a:r>
            <a:r>
              <a:rPr lang="en-NL" sz="3200" dirty="0" err="1"/>
              <a:t>elke</a:t>
            </a:r>
            <a:r>
              <a:rPr lang="en-NL" sz="3200" dirty="0"/>
              <a:t> zin </a:t>
            </a:r>
            <a:r>
              <a:rPr lang="en-NL" sz="3200" dirty="0" err="1"/>
              <a:t>en</a:t>
            </a:r>
            <a:r>
              <a:rPr lang="en-NL" sz="3200" dirty="0"/>
              <a:t> de </a:t>
            </a:r>
            <a:r>
              <a:rPr lang="en-NL" sz="3200" dirty="0" err="1"/>
              <a:t>volgende</a:t>
            </a:r>
            <a:r>
              <a:rPr lang="en-NL" sz="3200" dirty="0"/>
              <a:t> </a:t>
            </a:r>
            <a:r>
              <a:rPr lang="en-NL" sz="3200" dirty="0" err="1"/>
              <a:t>vernietigt</a:t>
            </a:r>
            <a:r>
              <a:rPr lang="en-NL" sz="3200" dirty="0"/>
              <a:t> de </a:t>
            </a:r>
            <a:r>
              <a:rPr lang="en-NL" sz="3200" dirty="0" err="1"/>
              <a:t>wereld</a:t>
            </a:r>
            <a:r>
              <a:rPr lang="en-NL" sz="3200" dirty="0"/>
              <a:t> </a:t>
            </a:r>
            <a:r>
              <a:rPr lang="nl-NL" sz="3200" dirty="0"/>
              <a:t>zich </a:t>
            </a:r>
            <a:r>
              <a:rPr lang="en-NL" sz="3200" dirty="0" err="1"/>
              <a:t>en</a:t>
            </a:r>
            <a:r>
              <a:rPr lang="en-NL" sz="3200" dirty="0"/>
              <a:t> </a:t>
            </a:r>
            <a:r>
              <a:rPr lang="en-NL" sz="3200" dirty="0" err="1"/>
              <a:t>wordt</a:t>
            </a:r>
            <a:r>
              <a:rPr lang="en-NL" sz="3200" dirty="0"/>
              <a:t> </a:t>
            </a:r>
            <a:r>
              <a:rPr lang="nl-NL" sz="3200" dirty="0"/>
              <a:t>hij</a:t>
            </a:r>
            <a:r>
              <a:rPr lang="en-NL" sz="3200" dirty="0"/>
              <a:t> </a:t>
            </a:r>
            <a:r>
              <a:rPr lang="en-NL" sz="3200" dirty="0" err="1"/>
              <a:t>herboren</a:t>
            </a:r>
            <a:r>
              <a:rPr lang="en-NL" sz="3200" dirty="0"/>
              <a:t>: </a:t>
            </a:r>
            <a:r>
              <a:rPr lang="nl-NL" sz="3200" dirty="0"/>
              <a:t>het woord</a:t>
            </a:r>
            <a:r>
              <a:rPr lang="en-NL" sz="3200" dirty="0"/>
              <a:t>, </a:t>
            </a:r>
            <a:r>
              <a:rPr lang="en-NL" sz="3200" dirty="0" err="1"/>
              <a:t>zodra</a:t>
            </a:r>
            <a:r>
              <a:rPr lang="en-NL" sz="3200" dirty="0"/>
              <a:t> </a:t>
            </a:r>
            <a:r>
              <a:rPr lang="nl-NL" sz="3200" dirty="0"/>
              <a:t>het</a:t>
            </a:r>
            <a:r>
              <a:rPr lang="en-NL" sz="3200" dirty="0"/>
              <a:t> </a:t>
            </a:r>
            <a:r>
              <a:rPr lang="en-NL" sz="3200" dirty="0" err="1"/>
              <a:t>opkomt</a:t>
            </a:r>
            <a:r>
              <a:rPr lang="en-NL" sz="3200" dirty="0"/>
              <a:t>, is </a:t>
            </a:r>
            <a:r>
              <a:rPr lang="en-NL" sz="3200" dirty="0" err="1"/>
              <a:t>een</a:t>
            </a:r>
            <a:r>
              <a:rPr lang="en-NL" sz="3200" dirty="0"/>
              <a:t> </a:t>
            </a:r>
            <a:r>
              <a:rPr lang="en-NL" sz="3200" dirty="0" err="1"/>
              <a:t>schepping</a:t>
            </a:r>
            <a:r>
              <a:rPr lang="en-NL" sz="3200" dirty="0"/>
              <a:t> </a:t>
            </a:r>
            <a:r>
              <a:rPr lang="en-NL" sz="3200" i="1" dirty="0"/>
              <a:t>ex nihilo</a:t>
            </a:r>
            <a:r>
              <a:rPr lang="en-NL" sz="3200" dirty="0"/>
              <a:t>; </a:t>
            </a:r>
            <a:r>
              <a:rPr lang="en-NL" sz="3200" dirty="0" err="1"/>
              <a:t>een</a:t>
            </a:r>
            <a:r>
              <a:rPr lang="en-NL" sz="3200" dirty="0"/>
              <a:t> zin </a:t>
            </a:r>
            <a:r>
              <a:rPr lang="nl-NL" sz="3200" dirty="0"/>
              <a:t>[...] </a:t>
            </a:r>
            <a:r>
              <a:rPr lang="en-NL" sz="3200" dirty="0"/>
              <a:t>is </a:t>
            </a:r>
            <a:r>
              <a:rPr lang="en-NL" sz="3200" dirty="0" err="1"/>
              <a:t>een</a:t>
            </a:r>
            <a:r>
              <a:rPr lang="en-NL" sz="3200" dirty="0"/>
              <a:t> </a:t>
            </a:r>
            <a:r>
              <a:rPr lang="en-NL" sz="3200" dirty="0" err="1"/>
              <a:t>eiland</a:t>
            </a:r>
            <a:r>
              <a:rPr lang="en-NL" sz="3200" dirty="0"/>
              <a:t>. </a:t>
            </a:r>
            <a:r>
              <a:rPr lang="en-NL" sz="3200" dirty="0" err="1"/>
              <a:t>En</a:t>
            </a:r>
            <a:r>
              <a:rPr lang="en-NL" sz="3200" dirty="0"/>
              <a:t> we </a:t>
            </a:r>
            <a:r>
              <a:rPr lang="en-NL" sz="3200" dirty="0" err="1"/>
              <a:t>trappelen</a:t>
            </a:r>
            <a:r>
              <a:rPr lang="en-NL" sz="3200" dirty="0"/>
              <a:t> van zin </a:t>
            </a:r>
            <a:r>
              <a:rPr lang="en-NL" sz="3200" dirty="0" err="1"/>
              <a:t>naar</a:t>
            </a:r>
            <a:r>
              <a:rPr lang="en-NL" sz="3200" dirty="0"/>
              <a:t> zin, van </a:t>
            </a:r>
            <a:r>
              <a:rPr lang="en-NL" sz="3200" dirty="0" err="1"/>
              <a:t>niets</a:t>
            </a:r>
            <a:r>
              <a:rPr lang="en-NL" sz="3200" dirty="0"/>
              <a:t> </a:t>
            </a:r>
            <a:r>
              <a:rPr lang="en-NL" sz="3200" dirty="0" err="1"/>
              <a:t>naar</a:t>
            </a:r>
            <a:r>
              <a:rPr lang="en-NL" sz="3200" dirty="0"/>
              <a:t> </a:t>
            </a:r>
            <a:r>
              <a:rPr lang="en-NL" sz="3200" dirty="0" err="1"/>
              <a:t>niets</a:t>
            </a:r>
            <a:r>
              <a:rPr lang="en-NL" sz="3200" dirty="0"/>
              <a:t>.</a:t>
            </a:r>
          </a:p>
        </p:txBody>
      </p:sp>
      <p:sp>
        <p:nvSpPr>
          <p:cNvPr id="20" name="TextBox 19">
            <a:extLst>
              <a:ext uri="{FF2B5EF4-FFF2-40B4-BE49-F238E27FC236}">
                <a16:creationId xmlns:a16="http://schemas.microsoft.com/office/drawing/2014/main" id="{A520A311-A426-406B-BC87-76E337B5755E}"/>
              </a:ext>
            </a:extLst>
          </p:cNvPr>
          <p:cNvSpPr txBox="1"/>
          <p:nvPr/>
        </p:nvSpPr>
        <p:spPr>
          <a:xfrm>
            <a:off x="3046918" y="4603898"/>
            <a:ext cx="6094378" cy="1077218"/>
          </a:xfrm>
          <a:prstGeom prst="rect">
            <a:avLst/>
          </a:prstGeom>
          <a:noFill/>
        </p:spPr>
        <p:txBody>
          <a:bodyPr wrap="square">
            <a:spAutoFit/>
          </a:bodyPr>
          <a:lstStyle/>
          <a:p>
            <a:pPr algn="ctr"/>
            <a:r>
              <a:rPr lang="nl-NL" sz="3200" dirty="0">
                <a:solidFill>
                  <a:srgbClr val="C00000"/>
                </a:solidFill>
              </a:rPr>
              <a:t>Hoe belangrijk is zo’n norm eigenlijk?</a:t>
            </a:r>
            <a:endParaRPr lang="en-NL" sz="3200" dirty="0">
              <a:solidFill>
                <a:srgbClr val="C00000"/>
              </a:solidFill>
            </a:endParaRPr>
          </a:p>
        </p:txBody>
      </p:sp>
    </p:spTree>
    <p:extLst>
      <p:ext uri="{BB962C8B-B14F-4D97-AF65-F5344CB8AC3E}">
        <p14:creationId xmlns:p14="http://schemas.microsoft.com/office/powerpoint/2010/main" val="3820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29DD6847-5AE2-42FB-B6CD-527B8CFDFB16}"/>
              </a:ext>
            </a:extLst>
          </p:cNvPr>
          <p:cNvPicPr>
            <a:picLocks noChangeAspect="1"/>
          </p:cNvPicPr>
          <p:nvPr/>
        </p:nvPicPr>
        <p:blipFill>
          <a:blip r:embed="rId3"/>
          <a:stretch>
            <a:fillRect/>
          </a:stretch>
        </p:blipFill>
        <p:spPr>
          <a:xfrm>
            <a:off x="3827428" y="735856"/>
            <a:ext cx="4537143" cy="2376030"/>
          </a:xfrm>
          <a:prstGeom prst="rect">
            <a:avLst/>
          </a:prstGeom>
        </p:spPr>
      </p:pic>
      <p:pic>
        <p:nvPicPr>
          <p:cNvPr id="6" name="Picture 5">
            <a:extLst>
              <a:ext uri="{FF2B5EF4-FFF2-40B4-BE49-F238E27FC236}">
                <a16:creationId xmlns:a16="http://schemas.microsoft.com/office/drawing/2014/main" id="{D4B9392A-6F92-4253-A171-62002C551AE1}"/>
              </a:ext>
            </a:extLst>
          </p:cNvPr>
          <p:cNvPicPr>
            <a:picLocks noChangeAspect="1"/>
          </p:cNvPicPr>
          <p:nvPr/>
        </p:nvPicPr>
        <p:blipFill rotWithShape="1">
          <a:blip r:embed="rId4"/>
          <a:srcRect t="2487"/>
          <a:stretch/>
        </p:blipFill>
        <p:spPr>
          <a:xfrm>
            <a:off x="2579335" y="3405763"/>
            <a:ext cx="6997063" cy="1186070"/>
          </a:xfrm>
          <a:prstGeom prst="rect">
            <a:avLst/>
          </a:prstGeom>
        </p:spPr>
      </p:pic>
      <p:sp>
        <p:nvSpPr>
          <p:cNvPr id="7" name="Rectangle 6">
            <a:extLst>
              <a:ext uri="{FF2B5EF4-FFF2-40B4-BE49-F238E27FC236}">
                <a16:creationId xmlns:a16="http://schemas.microsoft.com/office/drawing/2014/main" id="{30B27F23-77CC-4A9D-B314-468EA03586DB}"/>
              </a:ext>
            </a:extLst>
          </p:cNvPr>
          <p:cNvSpPr/>
          <p:nvPr/>
        </p:nvSpPr>
        <p:spPr>
          <a:xfrm>
            <a:off x="2579335" y="3405763"/>
            <a:ext cx="1790005"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F889341D-3677-45D1-B4FF-96A55E7EBB23}"/>
              </a:ext>
            </a:extLst>
          </p:cNvPr>
          <p:cNvSpPr txBox="1"/>
          <p:nvPr/>
        </p:nvSpPr>
        <p:spPr>
          <a:xfrm>
            <a:off x="6286651" y="4665841"/>
            <a:ext cx="3289747" cy="369332"/>
          </a:xfrm>
          <a:prstGeom prst="rect">
            <a:avLst/>
          </a:prstGeom>
          <a:noFill/>
        </p:spPr>
        <p:txBody>
          <a:bodyPr wrap="none" rtlCol="0">
            <a:spAutoFit/>
          </a:bodyPr>
          <a:lstStyle/>
          <a:p>
            <a:pPr algn="r"/>
            <a:r>
              <a:rPr lang="nl-NL" dirty="0"/>
              <a:t>(Sartre, </a:t>
            </a:r>
            <a:r>
              <a:rPr lang="nl-NL" i="1" dirty="0"/>
              <a:t>Explication de </a:t>
            </a:r>
            <a:r>
              <a:rPr lang="nl-NL" dirty="0"/>
              <a:t>L’Étranger)</a:t>
            </a:r>
            <a:endParaRPr lang="en-NL" dirty="0"/>
          </a:p>
        </p:txBody>
      </p:sp>
      <p:sp>
        <p:nvSpPr>
          <p:cNvPr id="9" name="Rectangle 8">
            <a:extLst>
              <a:ext uri="{FF2B5EF4-FFF2-40B4-BE49-F238E27FC236}">
                <a16:creationId xmlns:a16="http://schemas.microsoft.com/office/drawing/2014/main" id="{DA0C37A0-AF40-46CE-8B67-7D5A4A206738}"/>
              </a:ext>
            </a:extLst>
          </p:cNvPr>
          <p:cNvSpPr/>
          <p:nvPr/>
        </p:nvSpPr>
        <p:spPr>
          <a:xfrm>
            <a:off x="8063074" y="4356883"/>
            <a:ext cx="1790005"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Box 9">
            <a:extLst>
              <a:ext uri="{FF2B5EF4-FFF2-40B4-BE49-F238E27FC236}">
                <a16:creationId xmlns:a16="http://schemas.microsoft.com/office/drawing/2014/main" id="{BD3FDDD7-DBEF-4110-AFBC-F82C9CC0FF13}"/>
              </a:ext>
            </a:extLst>
          </p:cNvPr>
          <p:cNvSpPr txBox="1"/>
          <p:nvPr/>
        </p:nvSpPr>
        <p:spPr>
          <a:xfrm>
            <a:off x="1434157" y="5331347"/>
            <a:ext cx="9704987" cy="923330"/>
          </a:xfrm>
          <a:prstGeom prst="rect">
            <a:avLst/>
          </a:prstGeom>
          <a:noFill/>
        </p:spPr>
        <p:txBody>
          <a:bodyPr wrap="square" rtlCol="0">
            <a:spAutoFit/>
          </a:bodyPr>
          <a:lstStyle/>
          <a:p>
            <a:pPr algn="ctr"/>
            <a:r>
              <a:rPr lang="nl-NL" dirty="0"/>
              <a:t>Het gebruik van de </a:t>
            </a:r>
            <a:r>
              <a:rPr lang="nl-NL" i="1" dirty="0"/>
              <a:t>VTT</a:t>
            </a:r>
            <a:r>
              <a:rPr lang="nl-NL" dirty="0"/>
              <a:t> in de herschreven Nederlandse vertaling en van de </a:t>
            </a:r>
            <a:r>
              <a:rPr lang="nl-NL" i="1" dirty="0"/>
              <a:t>Passé Composé</a:t>
            </a:r>
            <a:r>
              <a:rPr lang="nl-NL" dirty="0"/>
              <a:t> in het Franse origineel creëren een </a:t>
            </a:r>
            <a:r>
              <a:rPr lang="nl-NL" dirty="0">
                <a:solidFill>
                  <a:srgbClr val="C00000"/>
                </a:solidFill>
              </a:rPr>
              <a:t>absurd universum</a:t>
            </a:r>
            <a:r>
              <a:rPr lang="nl-NL" dirty="0"/>
              <a:t> waar vanalles ‘gebeurt’ maar niets pas in een groter verhaal.</a:t>
            </a:r>
            <a:endParaRPr lang="en-NL" dirty="0"/>
          </a:p>
        </p:txBody>
      </p:sp>
    </p:spTree>
    <p:extLst>
      <p:ext uri="{BB962C8B-B14F-4D97-AF65-F5344CB8AC3E}">
        <p14:creationId xmlns:p14="http://schemas.microsoft.com/office/powerpoint/2010/main" val="37767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Picture 5">
            <a:extLst>
              <a:ext uri="{FF2B5EF4-FFF2-40B4-BE49-F238E27FC236}">
                <a16:creationId xmlns:a16="http://schemas.microsoft.com/office/drawing/2014/main" id="{CE1775EF-9EEB-41BF-ABC3-B9DAFCDF87DB}"/>
              </a:ext>
            </a:extLst>
          </p:cNvPr>
          <p:cNvPicPr>
            <a:picLocks noChangeAspect="1"/>
          </p:cNvPicPr>
          <p:nvPr/>
        </p:nvPicPr>
        <p:blipFill>
          <a:blip r:embed="rId3"/>
          <a:stretch>
            <a:fillRect/>
          </a:stretch>
        </p:blipFill>
        <p:spPr>
          <a:xfrm>
            <a:off x="1462087" y="369549"/>
            <a:ext cx="9267825" cy="904875"/>
          </a:xfrm>
          <a:prstGeom prst="rect">
            <a:avLst/>
          </a:prstGeom>
        </p:spPr>
      </p:pic>
      <p:sp>
        <p:nvSpPr>
          <p:cNvPr id="20" name="TextBox 19">
            <a:extLst>
              <a:ext uri="{FF2B5EF4-FFF2-40B4-BE49-F238E27FC236}">
                <a16:creationId xmlns:a16="http://schemas.microsoft.com/office/drawing/2014/main" id="{B9821F9B-7A39-47E4-9761-2FD46E2D1A31}"/>
              </a:ext>
            </a:extLst>
          </p:cNvPr>
          <p:cNvSpPr txBox="1"/>
          <p:nvPr/>
        </p:nvSpPr>
        <p:spPr>
          <a:xfrm>
            <a:off x="3804308" y="1604233"/>
            <a:ext cx="4683445" cy="646331"/>
          </a:xfrm>
          <a:prstGeom prst="rect">
            <a:avLst/>
          </a:prstGeom>
          <a:noFill/>
        </p:spPr>
        <p:txBody>
          <a:bodyPr wrap="square" rtlCol="0">
            <a:spAutoFit/>
          </a:bodyPr>
          <a:lstStyle/>
          <a:p>
            <a:pPr algn="ctr"/>
            <a:r>
              <a:rPr lang="nl-NL" b="1" dirty="0"/>
              <a:t>Hoe komt het dat we hetzelfde gevoel krijgen als een Franstalige?</a:t>
            </a:r>
            <a:endParaRPr lang="en-NL" b="1" dirty="0"/>
          </a:p>
        </p:txBody>
      </p:sp>
      <p:sp>
        <p:nvSpPr>
          <p:cNvPr id="21" name="TextBox 20">
            <a:extLst>
              <a:ext uri="{FF2B5EF4-FFF2-40B4-BE49-F238E27FC236}">
                <a16:creationId xmlns:a16="http://schemas.microsoft.com/office/drawing/2014/main" id="{770F7102-D59E-41D1-988B-9CFC7EBD9B60}"/>
              </a:ext>
            </a:extLst>
          </p:cNvPr>
          <p:cNvSpPr txBox="1"/>
          <p:nvPr/>
        </p:nvSpPr>
        <p:spPr>
          <a:xfrm>
            <a:off x="3627112" y="2370485"/>
            <a:ext cx="5523722" cy="369332"/>
          </a:xfrm>
          <a:prstGeom prst="rect">
            <a:avLst/>
          </a:prstGeom>
          <a:noFill/>
        </p:spPr>
        <p:txBody>
          <a:bodyPr wrap="square" rtlCol="0">
            <a:spAutoFit/>
          </a:bodyPr>
          <a:lstStyle/>
          <a:p>
            <a:pPr algn="ctr"/>
            <a:r>
              <a:rPr lang="nl-NL" dirty="0"/>
              <a:t>Hoe voelde hij zich? Vs. Hoe heeft hij zich gevoeld?</a:t>
            </a:r>
            <a:endParaRPr lang="en-NL" dirty="0"/>
          </a:p>
        </p:txBody>
      </p:sp>
      <p:sp>
        <p:nvSpPr>
          <p:cNvPr id="22" name="TextBox 21">
            <a:extLst>
              <a:ext uri="{FF2B5EF4-FFF2-40B4-BE49-F238E27FC236}">
                <a16:creationId xmlns:a16="http://schemas.microsoft.com/office/drawing/2014/main" id="{ABCF13A8-97C5-448B-96FA-6728F9DA29E2}"/>
              </a:ext>
            </a:extLst>
          </p:cNvPr>
          <p:cNvSpPr txBox="1"/>
          <p:nvPr/>
        </p:nvSpPr>
        <p:spPr>
          <a:xfrm>
            <a:off x="3627112" y="3185484"/>
            <a:ext cx="5523722" cy="369332"/>
          </a:xfrm>
          <a:prstGeom prst="rect">
            <a:avLst/>
          </a:prstGeom>
          <a:noFill/>
        </p:spPr>
        <p:txBody>
          <a:bodyPr wrap="square" rtlCol="0">
            <a:spAutoFit/>
          </a:bodyPr>
          <a:lstStyle/>
          <a:p>
            <a:pPr algn="ctr"/>
            <a:r>
              <a:rPr lang="nl-NL" dirty="0"/>
              <a:t>Kijk wat ik gevonden heb! Vs. Kijk wat ik vond!</a:t>
            </a:r>
            <a:endParaRPr lang="en-NL" dirty="0"/>
          </a:p>
        </p:txBody>
      </p:sp>
      <p:sp>
        <p:nvSpPr>
          <p:cNvPr id="23" name="TextBox 22">
            <a:extLst>
              <a:ext uri="{FF2B5EF4-FFF2-40B4-BE49-F238E27FC236}">
                <a16:creationId xmlns:a16="http://schemas.microsoft.com/office/drawing/2014/main" id="{320BB049-7CB8-4337-A973-71CC51B26166}"/>
              </a:ext>
            </a:extLst>
          </p:cNvPr>
          <p:cNvSpPr txBox="1"/>
          <p:nvPr/>
        </p:nvSpPr>
        <p:spPr>
          <a:xfrm>
            <a:off x="2864166" y="2750900"/>
            <a:ext cx="7072604" cy="369332"/>
          </a:xfrm>
          <a:prstGeom prst="rect">
            <a:avLst/>
          </a:prstGeom>
          <a:noFill/>
        </p:spPr>
        <p:txBody>
          <a:bodyPr wrap="square" rtlCol="0">
            <a:spAutoFit/>
          </a:bodyPr>
          <a:lstStyle/>
          <a:p>
            <a:pPr algn="ctr"/>
            <a:r>
              <a:rPr lang="nl-NL" dirty="0"/>
              <a:t>Comment est-ce qu’il se sentait? Vs. Comment est-ce qu’il s’est senti?</a:t>
            </a:r>
            <a:endParaRPr lang="en-NL" dirty="0"/>
          </a:p>
        </p:txBody>
      </p:sp>
      <p:sp>
        <p:nvSpPr>
          <p:cNvPr id="24" name="TextBox 23">
            <a:extLst>
              <a:ext uri="{FF2B5EF4-FFF2-40B4-BE49-F238E27FC236}">
                <a16:creationId xmlns:a16="http://schemas.microsoft.com/office/drawing/2014/main" id="{F2558BE9-3B9E-4A18-A489-C3E48B6D8F4C}"/>
              </a:ext>
            </a:extLst>
          </p:cNvPr>
          <p:cNvSpPr txBox="1"/>
          <p:nvPr/>
        </p:nvSpPr>
        <p:spPr>
          <a:xfrm>
            <a:off x="2852671" y="3547441"/>
            <a:ext cx="7072604" cy="369332"/>
          </a:xfrm>
          <a:prstGeom prst="rect">
            <a:avLst/>
          </a:prstGeom>
          <a:noFill/>
        </p:spPr>
        <p:txBody>
          <a:bodyPr wrap="square" rtlCol="0">
            <a:spAutoFit/>
          </a:bodyPr>
          <a:lstStyle/>
          <a:p>
            <a:pPr algn="ctr"/>
            <a:r>
              <a:rPr lang="nl-NL" dirty="0"/>
              <a:t>Regarde ce que j’ai trouvé! Vs. Regarde ce que je trouvais!</a:t>
            </a:r>
            <a:endParaRPr lang="en-NL" dirty="0"/>
          </a:p>
        </p:txBody>
      </p:sp>
      <p:sp>
        <p:nvSpPr>
          <p:cNvPr id="26" name="TextBox 25">
            <a:extLst>
              <a:ext uri="{FF2B5EF4-FFF2-40B4-BE49-F238E27FC236}">
                <a16:creationId xmlns:a16="http://schemas.microsoft.com/office/drawing/2014/main" id="{EDB15198-B4B2-47A4-A596-0299A2D44279}"/>
              </a:ext>
            </a:extLst>
          </p:cNvPr>
          <p:cNvSpPr txBox="1"/>
          <p:nvPr/>
        </p:nvSpPr>
        <p:spPr>
          <a:xfrm>
            <a:off x="2913597" y="4050577"/>
            <a:ext cx="6973742" cy="646331"/>
          </a:xfrm>
          <a:prstGeom prst="rect">
            <a:avLst/>
          </a:prstGeom>
          <a:noFill/>
        </p:spPr>
        <p:txBody>
          <a:bodyPr wrap="square" rtlCol="0">
            <a:spAutoFit/>
          </a:bodyPr>
          <a:lstStyle/>
          <a:p>
            <a:pPr algn="ctr"/>
            <a:r>
              <a:rPr lang="nl-NL" dirty="0"/>
              <a:t>Buiten verhalende contexten is het contrast tussen </a:t>
            </a:r>
            <a:r>
              <a:rPr lang="nl-NL" i="1" dirty="0"/>
              <a:t>VTT</a:t>
            </a:r>
            <a:r>
              <a:rPr lang="nl-NL" dirty="0"/>
              <a:t> en </a:t>
            </a:r>
            <a:r>
              <a:rPr lang="nl-NL" i="1" dirty="0"/>
              <a:t>OVT</a:t>
            </a:r>
            <a:r>
              <a:rPr lang="nl-NL" dirty="0"/>
              <a:t> nagenoeg hetzelfde als het contrast tussen </a:t>
            </a:r>
            <a:r>
              <a:rPr lang="nl-NL" i="1" dirty="0"/>
              <a:t>Passé Composé</a:t>
            </a:r>
            <a:r>
              <a:rPr lang="nl-NL" dirty="0"/>
              <a:t> en </a:t>
            </a:r>
            <a:r>
              <a:rPr lang="nl-NL" i="1" dirty="0"/>
              <a:t>Imparfait</a:t>
            </a:r>
            <a:r>
              <a:rPr lang="nl-NL" dirty="0"/>
              <a:t>.</a:t>
            </a:r>
            <a:endParaRPr lang="en-NL" dirty="0"/>
          </a:p>
        </p:txBody>
      </p:sp>
      <p:sp>
        <p:nvSpPr>
          <p:cNvPr id="27" name="TextBox 26">
            <a:extLst>
              <a:ext uri="{FF2B5EF4-FFF2-40B4-BE49-F238E27FC236}">
                <a16:creationId xmlns:a16="http://schemas.microsoft.com/office/drawing/2014/main" id="{F57F0008-FBF0-4F4A-8F7D-85C34D8EA98B}"/>
              </a:ext>
            </a:extLst>
          </p:cNvPr>
          <p:cNvSpPr txBox="1"/>
          <p:nvPr/>
        </p:nvSpPr>
        <p:spPr>
          <a:xfrm>
            <a:off x="2902102" y="4799263"/>
            <a:ext cx="6973742" cy="923330"/>
          </a:xfrm>
          <a:prstGeom prst="rect">
            <a:avLst/>
          </a:prstGeom>
          <a:noFill/>
        </p:spPr>
        <p:txBody>
          <a:bodyPr wrap="square" rtlCol="0">
            <a:spAutoFit/>
          </a:bodyPr>
          <a:lstStyle/>
          <a:p>
            <a:pPr algn="ctr"/>
            <a:r>
              <a:rPr lang="nl-NL" dirty="0"/>
              <a:t>Als we de </a:t>
            </a:r>
            <a:r>
              <a:rPr lang="nl-NL" i="1" dirty="0"/>
              <a:t>VTT</a:t>
            </a:r>
            <a:r>
              <a:rPr lang="nl-NL" dirty="0"/>
              <a:t> gebruiken in Nederlandse verhalende contexten importeren we dus dezelfde soort werkwoordstijd in een genre waarin hij niet past. Het effect is dus bijgevolg vergelijkbaar.</a:t>
            </a:r>
            <a:endParaRPr lang="en-NL" dirty="0"/>
          </a:p>
        </p:txBody>
      </p:sp>
    </p:spTree>
    <p:extLst>
      <p:ext uri="{BB962C8B-B14F-4D97-AF65-F5344CB8AC3E}">
        <p14:creationId xmlns:p14="http://schemas.microsoft.com/office/powerpoint/2010/main" val="31100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6"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Picture 5">
            <a:extLst>
              <a:ext uri="{FF2B5EF4-FFF2-40B4-BE49-F238E27FC236}">
                <a16:creationId xmlns:a16="http://schemas.microsoft.com/office/drawing/2014/main" id="{CE1775EF-9EEB-41BF-ABC3-B9DAFCDF87DB}"/>
              </a:ext>
            </a:extLst>
          </p:cNvPr>
          <p:cNvPicPr>
            <a:picLocks noChangeAspect="1"/>
          </p:cNvPicPr>
          <p:nvPr/>
        </p:nvPicPr>
        <p:blipFill>
          <a:blip r:embed="rId3"/>
          <a:stretch>
            <a:fillRect/>
          </a:stretch>
        </p:blipFill>
        <p:spPr>
          <a:xfrm>
            <a:off x="1462087" y="369549"/>
            <a:ext cx="9267825" cy="904875"/>
          </a:xfrm>
          <a:prstGeom prst="rect">
            <a:avLst/>
          </a:prstGeom>
        </p:spPr>
      </p:pic>
      <p:sp>
        <p:nvSpPr>
          <p:cNvPr id="8" name="TextBox 7">
            <a:extLst>
              <a:ext uri="{FF2B5EF4-FFF2-40B4-BE49-F238E27FC236}">
                <a16:creationId xmlns:a16="http://schemas.microsoft.com/office/drawing/2014/main" id="{AD706EF2-D156-4876-B691-3D5287B5C7D2}"/>
              </a:ext>
            </a:extLst>
          </p:cNvPr>
          <p:cNvSpPr txBox="1"/>
          <p:nvPr/>
        </p:nvSpPr>
        <p:spPr>
          <a:xfrm>
            <a:off x="3754877" y="2296083"/>
            <a:ext cx="4683445" cy="923330"/>
          </a:xfrm>
          <a:prstGeom prst="rect">
            <a:avLst/>
          </a:prstGeom>
          <a:noFill/>
        </p:spPr>
        <p:txBody>
          <a:bodyPr wrap="square" rtlCol="0">
            <a:spAutoFit/>
          </a:bodyPr>
          <a:lstStyle/>
          <a:p>
            <a:pPr algn="ctr"/>
            <a:r>
              <a:rPr lang="nl-NL" b="1" dirty="0"/>
              <a:t>Maar waarom komt Camus hier mee weg in het Franse origineel terwijl de vertaler niet anders lijkt te kunnen dan de </a:t>
            </a:r>
            <a:r>
              <a:rPr lang="nl-NL" b="1" i="1" dirty="0"/>
              <a:t>OVT</a:t>
            </a:r>
            <a:r>
              <a:rPr lang="nl-NL" b="1" dirty="0"/>
              <a:t> te gebruiken?</a:t>
            </a:r>
            <a:endParaRPr lang="en-NL" b="1" dirty="0"/>
          </a:p>
        </p:txBody>
      </p:sp>
      <p:sp>
        <p:nvSpPr>
          <p:cNvPr id="13" name="TextBox 12">
            <a:extLst>
              <a:ext uri="{FF2B5EF4-FFF2-40B4-BE49-F238E27FC236}">
                <a16:creationId xmlns:a16="http://schemas.microsoft.com/office/drawing/2014/main" id="{FA1FD9FE-5C6A-4A23-8275-F1E6E269B3A1}"/>
              </a:ext>
            </a:extLst>
          </p:cNvPr>
          <p:cNvSpPr txBox="1"/>
          <p:nvPr/>
        </p:nvSpPr>
        <p:spPr>
          <a:xfrm>
            <a:off x="3752384" y="3481051"/>
            <a:ext cx="4683445" cy="369332"/>
          </a:xfrm>
          <a:prstGeom prst="rect">
            <a:avLst/>
          </a:prstGeom>
          <a:noFill/>
        </p:spPr>
        <p:txBody>
          <a:bodyPr wrap="square" rtlCol="0">
            <a:spAutoFit/>
          </a:bodyPr>
          <a:lstStyle/>
          <a:p>
            <a:r>
              <a:rPr lang="nl-NL" dirty="0"/>
              <a:t>Franse vs. Nederlandse werkwoordsgrammatica</a:t>
            </a:r>
            <a:endParaRPr lang="en-NL" dirty="0"/>
          </a:p>
        </p:txBody>
      </p:sp>
      <p:sp>
        <p:nvSpPr>
          <p:cNvPr id="14" name="TextBox 13">
            <a:extLst>
              <a:ext uri="{FF2B5EF4-FFF2-40B4-BE49-F238E27FC236}">
                <a16:creationId xmlns:a16="http://schemas.microsoft.com/office/drawing/2014/main" id="{8C61447D-6636-410B-A6D5-3CD7CAD4D57E}"/>
              </a:ext>
            </a:extLst>
          </p:cNvPr>
          <p:cNvSpPr txBox="1"/>
          <p:nvPr/>
        </p:nvSpPr>
        <p:spPr>
          <a:xfrm>
            <a:off x="1085148" y="4112021"/>
            <a:ext cx="4145911" cy="923330"/>
          </a:xfrm>
          <a:prstGeom prst="rect">
            <a:avLst/>
          </a:prstGeom>
          <a:noFill/>
        </p:spPr>
        <p:txBody>
          <a:bodyPr wrap="square" rtlCol="0">
            <a:spAutoFit/>
          </a:bodyPr>
          <a:lstStyle/>
          <a:p>
            <a:pPr algn="just"/>
            <a:r>
              <a:rPr lang="nl-NL" dirty="0"/>
              <a:t>De Franse werkwoordsgrammatica maakt een verschil tussen literair en meer informeel/gesproken Frans.</a:t>
            </a:r>
            <a:endParaRPr lang="en-NL" dirty="0"/>
          </a:p>
        </p:txBody>
      </p:sp>
      <p:sp>
        <p:nvSpPr>
          <p:cNvPr id="15" name="TextBox 14">
            <a:extLst>
              <a:ext uri="{FF2B5EF4-FFF2-40B4-BE49-F238E27FC236}">
                <a16:creationId xmlns:a16="http://schemas.microsoft.com/office/drawing/2014/main" id="{CE69B110-46E8-4FC3-81B3-7A5BC84497F6}"/>
              </a:ext>
            </a:extLst>
          </p:cNvPr>
          <p:cNvSpPr txBox="1"/>
          <p:nvPr/>
        </p:nvSpPr>
        <p:spPr>
          <a:xfrm>
            <a:off x="6174219" y="4112021"/>
            <a:ext cx="4145911" cy="923330"/>
          </a:xfrm>
          <a:prstGeom prst="rect">
            <a:avLst/>
          </a:prstGeom>
          <a:noFill/>
        </p:spPr>
        <p:txBody>
          <a:bodyPr wrap="square" rtlCol="0">
            <a:spAutoFit/>
          </a:bodyPr>
          <a:lstStyle/>
          <a:p>
            <a:pPr algn="just"/>
            <a:r>
              <a:rPr lang="nl-NL" dirty="0"/>
              <a:t>De Nederlandse werkwoordsgrammatica maakt geen verschil tussen literair en meer informeel/gesproken Frans.</a:t>
            </a:r>
            <a:endParaRPr lang="en-NL" dirty="0"/>
          </a:p>
        </p:txBody>
      </p:sp>
      <p:sp>
        <p:nvSpPr>
          <p:cNvPr id="9" name="TextBox 8">
            <a:extLst>
              <a:ext uri="{FF2B5EF4-FFF2-40B4-BE49-F238E27FC236}">
                <a16:creationId xmlns:a16="http://schemas.microsoft.com/office/drawing/2014/main" id="{07175E6D-D8BD-45A1-B5EF-516CACE47476}"/>
              </a:ext>
            </a:extLst>
          </p:cNvPr>
          <p:cNvSpPr txBox="1"/>
          <p:nvPr/>
        </p:nvSpPr>
        <p:spPr>
          <a:xfrm>
            <a:off x="3804308" y="1604233"/>
            <a:ext cx="4683445" cy="646331"/>
          </a:xfrm>
          <a:prstGeom prst="rect">
            <a:avLst/>
          </a:prstGeom>
          <a:noFill/>
        </p:spPr>
        <p:txBody>
          <a:bodyPr wrap="square" rtlCol="0">
            <a:spAutoFit/>
          </a:bodyPr>
          <a:lstStyle/>
          <a:p>
            <a:pPr algn="ctr"/>
            <a:r>
              <a:rPr lang="nl-NL" b="1" dirty="0"/>
              <a:t>Hoe komt het dat we hetzelfde gevoel krijgen als een Franstalige?</a:t>
            </a:r>
            <a:endParaRPr lang="en-NL" b="1" dirty="0"/>
          </a:p>
        </p:txBody>
      </p:sp>
    </p:spTree>
    <p:extLst>
      <p:ext uri="{BB962C8B-B14F-4D97-AF65-F5344CB8AC3E}">
        <p14:creationId xmlns:p14="http://schemas.microsoft.com/office/powerpoint/2010/main" val="244670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extBox 18">
            <a:extLst>
              <a:ext uri="{FF2B5EF4-FFF2-40B4-BE49-F238E27FC236}">
                <a16:creationId xmlns:a16="http://schemas.microsoft.com/office/drawing/2014/main" id="{24817683-3E4F-45FF-A0C6-0EEBD2B0831F}"/>
              </a:ext>
            </a:extLst>
          </p:cNvPr>
          <p:cNvSpPr txBox="1"/>
          <p:nvPr/>
        </p:nvSpPr>
        <p:spPr>
          <a:xfrm>
            <a:off x="3209731" y="2105843"/>
            <a:ext cx="6096000" cy="1815882"/>
          </a:xfrm>
          <a:prstGeom prst="rect">
            <a:avLst/>
          </a:prstGeom>
          <a:noFill/>
        </p:spPr>
        <p:txBody>
          <a:bodyPr wrap="square">
            <a:spAutoFit/>
          </a:bodyPr>
          <a:lstStyle/>
          <a:p>
            <a:pPr algn="just"/>
            <a:r>
              <a:rPr lang="fr-FR" sz="1600" dirty="0"/>
              <a:t>“Et vous, qu'est-ce qui vous est arrivé ?” demanda Harry.</a:t>
            </a:r>
          </a:p>
          <a:p>
            <a:pPr algn="just"/>
            <a:endParaRPr lang="fr-FR" sz="1600" dirty="0"/>
          </a:p>
          <a:p>
            <a:pPr algn="just"/>
            <a:r>
              <a:rPr lang="fr-FR" sz="1600" dirty="0"/>
              <a:t>“Je n'</a:t>
            </a:r>
            <a:r>
              <a:rPr lang="fr-FR" sz="1600" b="1" dirty="0">
                <a:solidFill>
                  <a:srgbClr val="C00000"/>
                </a:solidFill>
              </a:rPr>
              <a:t>ai eu </a:t>
            </a:r>
            <a:r>
              <a:rPr lang="fr-FR" sz="1600" dirty="0"/>
              <a:t>aucun mal à revenir sur mes pas”, dit Hermione. “J'</a:t>
            </a:r>
            <a:r>
              <a:rPr lang="fr-FR" sz="1600" b="1" dirty="0">
                <a:solidFill>
                  <a:srgbClr val="C00000"/>
                </a:solidFill>
              </a:rPr>
              <a:t>ai ranimé </a:t>
            </a:r>
            <a:r>
              <a:rPr lang="fr-FR" sz="1600" dirty="0"/>
              <a:t>Ron - il m'</a:t>
            </a:r>
            <a:r>
              <a:rPr lang="fr-FR" sz="1600" b="1" dirty="0">
                <a:solidFill>
                  <a:srgbClr val="C00000"/>
                </a:solidFill>
              </a:rPr>
              <a:t>a fallu </a:t>
            </a:r>
            <a:r>
              <a:rPr lang="fr-FR" sz="1600" dirty="0"/>
              <a:t>un bout de temps - et on </a:t>
            </a:r>
            <a:r>
              <a:rPr lang="fr-FR" sz="1600" b="1" dirty="0">
                <a:solidFill>
                  <a:srgbClr val="C00000"/>
                </a:solidFill>
              </a:rPr>
              <a:t>s'est précipités </a:t>
            </a:r>
            <a:r>
              <a:rPr lang="fr-FR" sz="1600" dirty="0"/>
              <a:t>vers la volière pour envoyer un mot à Dumbledore. C'est juste à ce moment-là qu'on l'</a:t>
            </a:r>
            <a:r>
              <a:rPr lang="fr-FR" sz="1600" b="1" dirty="0">
                <a:solidFill>
                  <a:srgbClr val="C00000"/>
                </a:solidFill>
              </a:rPr>
              <a:t>a rencontré </a:t>
            </a:r>
            <a:r>
              <a:rPr lang="fr-FR" sz="1600" dirty="0"/>
              <a:t>dans le hall d'entrée. Il </a:t>
            </a:r>
            <a:r>
              <a:rPr lang="fr-FR" sz="1600" b="1" dirty="0">
                <a:solidFill>
                  <a:srgbClr val="C00000"/>
                </a:solidFill>
              </a:rPr>
              <a:t>était</a:t>
            </a:r>
            <a:r>
              <a:rPr lang="fr-FR" sz="1600" dirty="0"/>
              <a:t> déjà au courant. Il nous </a:t>
            </a:r>
            <a:r>
              <a:rPr lang="fr-FR" sz="1600" b="1" dirty="0">
                <a:solidFill>
                  <a:srgbClr val="C00000"/>
                </a:solidFill>
              </a:rPr>
              <a:t>a dit </a:t>
            </a:r>
            <a:r>
              <a:rPr lang="fr-FR" sz="1600" dirty="0"/>
              <a:t>: « Harry est allé le retrouver ? » et il </a:t>
            </a:r>
            <a:r>
              <a:rPr lang="fr-FR" sz="1600" b="1" dirty="0">
                <a:solidFill>
                  <a:srgbClr val="C00000"/>
                </a:solidFill>
              </a:rPr>
              <a:t>a foncé </a:t>
            </a:r>
            <a:r>
              <a:rPr lang="fr-FR" sz="1600" dirty="0"/>
              <a:t>au troisième étage.”</a:t>
            </a:r>
          </a:p>
        </p:txBody>
      </p:sp>
      <p:sp>
        <p:nvSpPr>
          <p:cNvPr id="25" name="TextBox 24">
            <a:extLst>
              <a:ext uri="{FF2B5EF4-FFF2-40B4-BE49-F238E27FC236}">
                <a16:creationId xmlns:a16="http://schemas.microsoft.com/office/drawing/2014/main" id="{21FE91C2-7F9A-4C28-BF29-22622B7F2F7D}"/>
              </a:ext>
            </a:extLst>
          </p:cNvPr>
          <p:cNvSpPr txBox="1"/>
          <p:nvPr/>
        </p:nvSpPr>
        <p:spPr>
          <a:xfrm>
            <a:off x="3209731" y="206650"/>
            <a:ext cx="6096000" cy="1815882"/>
          </a:xfrm>
          <a:prstGeom prst="rect">
            <a:avLst/>
          </a:prstGeom>
          <a:noFill/>
        </p:spPr>
        <p:txBody>
          <a:bodyPr wrap="square">
            <a:spAutoFit/>
          </a:bodyPr>
          <a:lstStyle/>
          <a:p>
            <a:pPr algn="just"/>
            <a:r>
              <a:rPr lang="en-US" sz="1600" dirty="0"/>
              <a:t>‘So what happened to you two?’ said Harry.</a:t>
            </a:r>
          </a:p>
          <a:p>
            <a:pPr algn="just"/>
            <a:endParaRPr lang="en-US" sz="1600" dirty="0"/>
          </a:p>
          <a:p>
            <a:pPr algn="just"/>
            <a:r>
              <a:rPr lang="en-US" sz="1600" dirty="0"/>
              <a:t>‘Well, I got back all right,’ said Hermione. ‘I brought Ron round - that took a while - and we were dashing up to the owlery to contact Dumbledore when we met him in the Entrance Hall. He already knew - he just said, “Harry's gone after him, hasn't he?” and hurtled off to the third floor.’</a:t>
            </a:r>
          </a:p>
        </p:txBody>
      </p:sp>
      <p:sp>
        <p:nvSpPr>
          <p:cNvPr id="8" name="TextBox 7">
            <a:extLst>
              <a:ext uri="{FF2B5EF4-FFF2-40B4-BE49-F238E27FC236}">
                <a16:creationId xmlns:a16="http://schemas.microsoft.com/office/drawing/2014/main" id="{042DDA15-50E0-463D-AD08-13E76DDF34D1}"/>
              </a:ext>
            </a:extLst>
          </p:cNvPr>
          <p:cNvSpPr txBox="1"/>
          <p:nvPr/>
        </p:nvSpPr>
        <p:spPr>
          <a:xfrm>
            <a:off x="3209731" y="4005036"/>
            <a:ext cx="6096000" cy="2585323"/>
          </a:xfrm>
          <a:prstGeom prst="rect">
            <a:avLst/>
          </a:prstGeom>
          <a:noFill/>
        </p:spPr>
        <p:txBody>
          <a:bodyPr wrap="square">
            <a:spAutoFit/>
          </a:bodyPr>
          <a:lstStyle/>
          <a:p>
            <a:r>
              <a:rPr lang="nl-NL" dirty="0"/>
              <a:t>"En hoe is het jullie vergaan?" vroeg Harry.</a:t>
            </a:r>
          </a:p>
          <a:p>
            <a:endParaRPr lang="nl-NL" dirty="0"/>
          </a:p>
          <a:p>
            <a:r>
              <a:rPr lang="nl-NL" dirty="0"/>
              <a:t>"Nou, ik </a:t>
            </a:r>
            <a:r>
              <a:rPr lang="nl-NL" b="1" dirty="0">
                <a:solidFill>
                  <a:srgbClr val="C00000"/>
                </a:solidFill>
              </a:rPr>
              <a:t>wist</a:t>
            </a:r>
            <a:r>
              <a:rPr lang="nl-NL" dirty="0"/>
              <a:t> zonder problemen terug te komen," zei Hermelien. "Eerst </a:t>
            </a:r>
            <a:r>
              <a:rPr lang="nl-NL" b="1" dirty="0">
                <a:solidFill>
                  <a:srgbClr val="C00000"/>
                </a:solidFill>
              </a:rPr>
              <a:t>moest</a:t>
            </a:r>
            <a:r>
              <a:rPr lang="nl-NL" dirty="0"/>
              <a:t> ik Ron bijbrengen - dat </a:t>
            </a:r>
            <a:r>
              <a:rPr lang="nl-NL" b="1" dirty="0">
                <a:solidFill>
                  <a:srgbClr val="C00000"/>
                </a:solidFill>
              </a:rPr>
              <a:t>duurde</a:t>
            </a:r>
            <a:r>
              <a:rPr lang="nl-NL" dirty="0"/>
              <a:t> een tijdje - en we </a:t>
            </a:r>
            <a:r>
              <a:rPr lang="nl-NL" b="1" dirty="0">
                <a:solidFill>
                  <a:srgbClr val="C00000"/>
                </a:solidFill>
              </a:rPr>
              <a:t>waren</a:t>
            </a:r>
            <a:r>
              <a:rPr lang="nl-NL" dirty="0"/>
              <a:t> net op weg naar de Uilenvleugel om Perkamentus op de hoogte te brengen toen we hem </a:t>
            </a:r>
            <a:r>
              <a:rPr lang="nl-NL" b="1" dirty="0">
                <a:solidFill>
                  <a:srgbClr val="C00000"/>
                </a:solidFill>
              </a:rPr>
              <a:t>tegenkwamen</a:t>
            </a:r>
            <a:r>
              <a:rPr lang="nl-NL" dirty="0"/>
              <a:t> in de hal. Hij </a:t>
            </a:r>
            <a:r>
              <a:rPr lang="nl-NL" b="1" dirty="0">
                <a:solidFill>
                  <a:srgbClr val="C00000"/>
                </a:solidFill>
              </a:rPr>
              <a:t>wist</a:t>
            </a:r>
            <a:r>
              <a:rPr lang="nl-NL" dirty="0"/>
              <a:t> alles al. Hij </a:t>
            </a:r>
            <a:r>
              <a:rPr lang="nl-NL" b="1" dirty="0">
                <a:solidFill>
                  <a:srgbClr val="C00000"/>
                </a:solidFill>
              </a:rPr>
              <a:t>zei</a:t>
            </a:r>
            <a:r>
              <a:rPr lang="nl-NL" dirty="0"/>
              <a:t> alleen: 'Harry is achter hem aan, hè?' en </a:t>
            </a:r>
            <a:r>
              <a:rPr lang="nl-NL" b="1" dirty="0">
                <a:solidFill>
                  <a:srgbClr val="C00000"/>
                </a:solidFill>
              </a:rPr>
              <a:t>rende</a:t>
            </a:r>
            <a:r>
              <a:rPr lang="nl-NL" dirty="0"/>
              <a:t> direct naar de derde verdieping."</a:t>
            </a:r>
          </a:p>
        </p:txBody>
      </p:sp>
    </p:spTree>
    <p:extLst>
      <p:ext uri="{BB962C8B-B14F-4D97-AF65-F5344CB8AC3E}">
        <p14:creationId xmlns:p14="http://schemas.microsoft.com/office/powerpoint/2010/main" val="4251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TextBox 11">
            <a:extLst>
              <a:ext uri="{FF2B5EF4-FFF2-40B4-BE49-F238E27FC236}">
                <a16:creationId xmlns:a16="http://schemas.microsoft.com/office/drawing/2014/main" id="{FA1B0C9C-8586-4515-8CDA-9D4FE2B46856}"/>
              </a:ext>
            </a:extLst>
          </p:cNvPr>
          <p:cNvSpPr txBox="1"/>
          <p:nvPr/>
        </p:nvSpPr>
        <p:spPr>
          <a:xfrm>
            <a:off x="4526653" y="2543008"/>
            <a:ext cx="3329940" cy="369332"/>
          </a:xfrm>
          <a:prstGeom prst="rect">
            <a:avLst/>
          </a:prstGeom>
          <a:noFill/>
        </p:spPr>
        <p:txBody>
          <a:bodyPr wrap="square">
            <a:spAutoFit/>
          </a:bodyPr>
          <a:lstStyle/>
          <a:p>
            <a:r>
              <a:rPr lang="nl-NL" dirty="0"/>
              <a:t>Au</a:t>
            </a:r>
            <a:r>
              <a:rPr lang="en-NL" dirty="0" err="1"/>
              <a:t>jourd'hui</a:t>
            </a:r>
            <a:r>
              <a:rPr lang="en-NL" dirty="0"/>
              <a:t>, </a:t>
            </a:r>
            <a:r>
              <a:rPr lang="en-NL" dirty="0" err="1"/>
              <a:t>maman</a:t>
            </a:r>
            <a:r>
              <a:rPr lang="en-NL" dirty="0"/>
              <a:t> </a:t>
            </a:r>
            <a:r>
              <a:rPr lang="en-NL" dirty="0" err="1"/>
              <a:t>est</a:t>
            </a:r>
            <a:r>
              <a:rPr lang="en-NL" dirty="0"/>
              <a:t> </a:t>
            </a:r>
            <a:r>
              <a:rPr lang="en-NL" dirty="0" err="1"/>
              <a:t>morte</a:t>
            </a:r>
            <a:r>
              <a:rPr lang="en-NL" dirty="0"/>
              <a:t>. </a:t>
            </a:r>
          </a:p>
        </p:txBody>
      </p:sp>
      <p:sp>
        <p:nvSpPr>
          <p:cNvPr id="13" name="TextBox 12">
            <a:extLst>
              <a:ext uri="{FF2B5EF4-FFF2-40B4-BE49-F238E27FC236}">
                <a16:creationId xmlns:a16="http://schemas.microsoft.com/office/drawing/2014/main" id="{3B310FAA-FD42-43AA-8648-3F00AFDDD349}"/>
              </a:ext>
            </a:extLst>
          </p:cNvPr>
          <p:cNvSpPr txBox="1"/>
          <p:nvPr/>
        </p:nvSpPr>
        <p:spPr>
          <a:xfrm>
            <a:off x="4526653" y="3088553"/>
            <a:ext cx="5090160" cy="923330"/>
          </a:xfrm>
          <a:prstGeom prst="rect">
            <a:avLst/>
          </a:prstGeom>
          <a:noFill/>
        </p:spPr>
        <p:txBody>
          <a:bodyPr wrap="square">
            <a:spAutoFit/>
          </a:bodyPr>
          <a:lstStyle/>
          <a:p>
            <a:pPr algn="just"/>
            <a:r>
              <a:rPr lang="en-NL"/>
              <a:t>En me réveillant, j'ai compris pourquoi mon patron avait l'air mécontent quand je lui ai demandé mes deux jours de congé : c'est aujourd'hui samedi. </a:t>
            </a:r>
            <a:endParaRPr lang="en-NL" dirty="0"/>
          </a:p>
        </p:txBody>
      </p:sp>
      <p:sp>
        <p:nvSpPr>
          <p:cNvPr id="15" name="TextBox 14">
            <a:extLst>
              <a:ext uri="{FF2B5EF4-FFF2-40B4-BE49-F238E27FC236}">
                <a16:creationId xmlns:a16="http://schemas.microsoft.com/office/drawing/2014/main" id="{FEF9CCFE-EEEF-4B17-ACBC-B478B82FC951}"/>
              </a:ext>
            </a:extLst>
          </p:cNvPr>
          <p:cNvSpPr txBox="1"/>
          <p:nvPr/>
        </p:nvSpPr>
        <p:spPr>
          <a:xfrm>
            <a:off x="4526653" y="4188987"/>
            <a:ext cx="4511042" cy="369332"/>
          </a:xfrm>
          <a:prstGeom prst="rect">
            <a:avLst/>
          </a:prstGeom>
          <a:noFill/>
        </p:spPr>
        <p:txBody>
          <a:bodyPr wrap="square">
            <a:spAutoFit/>
          </a:bodyPr>
          <a:lstStyle/>
          <a:p>
            <a:r>
              <a:rPr lang="en-NL" dirty="0" err="1"/>
              <a:t>Aujourd'hui</a:t>
            </a:r>
            <a:r>
              <a:rPr lang="en-NL" dirty="0"/>
              <a:t> </a:t>
            </a:r>
            <a:r>
              <a:rPr lang="en-NL" dirty="0" err="1"/>
              <a:t>j'ai</a:t>
            </a:r>
            <a:r>
              <a:rPr lang="en-NL" dirty="0"/>
              <a:t> beaucoup </a:t>
            </a:r>
            <a:r>
              <a:rPr lang="en-NL" dirty="0" err="1"/>
              <a:t>travaillé</a:t>
            </a:r>
            <a:r>
              <a:rPr lang="en-NL" dirty="0"/>
              <a:t> au bureau.</a:t>
            </a:r>
          </a:p>
        </p:txBody>
      </p:sp>
      <p:sp>
        <p:nvSpPr>
          <p:cNvPr id="19" name="TextBox 18">
            <a:extLst>
              <a:ext uri="{FF2B5EF4-FFF2-40B4-BE49-F238E27FC236}">
                <a16:creationId xmlns:a16="http://schemas.microsoft.com/office/drawing/2014/main" id="{803958E2-1BCC-47E3-A8D6-00ADD9876C16}"/>
              </a:ext>
            </a:extLst>
          </p:cNvPr>
          <p:cNvSpPr txBox="1"/>
          <p:nvPr/>
        </p:nvSpPr>
        <p:spPr>
          <a:xfrm>
            <a:off x="4526653" y="4750546"/>
            <a:ext cx="5090160" cy="369332"/>
          </a:xfrm>
          <a:prstGeom prst="rect">
            <a:avLst/>
          </a:prstGeom>
          <a:noFill/>
        </p:spPr>
        <p:txBody>
          <a:bodyPr wrap="square">
            <a:spAutoFit/>
          </a:bodyPr>
          <a:lstStyle/>
          <a:p>
            <a:r>
              <a:rPr lang="fr-FR" dirty="0"/>
              <a:t>…</a:t>
            </a:r>
            <a:endParaRPr lang="en-NL" dirty="0"/>
          </a:p>
        </p:txBody>
      </p:sp>
      <p:pic>
        <p:nvPicPr>
          <p:cNvPr id="21" name="Picture 20">
            <a:extLst>
              <a:ext uri="{FF2B5EF4-FFF2-40B4-BE49-F238E27FC236}">
                <a16:creationId xmlns:a16="http://schemas.microsoft.com/office/drawing/2014/main" id="{176F037D-BFE7-49A5-83A2-42483B371A58}"/>
              </a:ext>
            </a:extLst>
          </p:cNvPr>
          <p:cNvPicPr>
            <a:picLocks noChangeAspect="1"/>
          </p:cNvPicPr>
          <p:nvPr/>
        </p:nvPicPr>
        <p:blipFill>
          <a:blip r:embed="rId3"/>
          <a:stretch>
            <a:fillRect/>
          </a:stretch>
        </p:blipFill>
        <p:spPr>
          <a:xfrm>
            <a:off x="7673689" y="4935212"/>
            <a:ext cx="1868479" cy="1633537"/>
          </a:xfrm>
          <a:prstGeom prst="rect">
            <a:avLst/>
          </a:prstGeom>
        </p:spPr>
      </p:pic>
      <p:pic>
        <p:nvPicPr>
          <p:cNvPr id="6" name="Picture 5">
            <a:extLst>
              <a:ext uri="{FF2B5EF4-FFF2-40B4-BE49-F238E27FC236}">
                <a16:creationId xmlns:a16="http://schemas.microsoft.com/office/drawing/2014/main" id="{1F6B6DEC-06E0-474C-A0C7-DB7486E58774}"/>
              </a:ext>
            </a:extLst>
          </p:cNvPr>
          <p:cNvPicPr>
            <a:picLocks noChangeAspect="1"/>
          </p:cNvPicPr>
          <p:nvPr/>
        </p:nvPicPr>
        <p:blipFill>
          <a:blip r:embed="rId4"/>
          <a:stretch>
            <a:fillRect/>
          </a:stretch>
        </p:blipFill>
        <p:spPr>
          <a:xfrm>
            <a:off x="3550920" y="366158"/>
            <a:ext cx="5090160" cy="2013086"/>
          </a:xfrm>
          <a:prstGeom prst="rect">
            <a:avLst/>
          </a:prstGeom>
        </p:spPr>
      </p:pic>
    </p:spTree>
    <p:extLst>
      <p:ext uri="{BB962C8B-B14F-4D97-AF65-F5344CB8AC3E}">
        <p14:creationId xmlns:p14="http://schemas.microsoft.com/office/powerpoint/2010/main" val="30975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98C94-AF13-41A0-B5FE-2E10AD7B29E6}"/>
              </a:ext>
            </a:extLst>
          </p:cNvPr>
          <p:cNvSpPr txBox="1"/>
          <p:nvPr/>
        </p:nvSpPr>
        <p:spPr>
          <a:xfrm>
            <a:off x="4434840" y="2900243"/>
            <a:ext cx="7389885" cy="707886"/>
          </a:xfrm>
          <a:prstGeom prst="rect">
            <a:avLst/>
          </a:prstGeom>
          <a:noFill/>
        </p:spPr>
        <p:txBody>
          <a:bodyPr wrap="square" rtlCol="0">
            <a:spAutoFit/>
          </a:bodyPr>
          <a:lstStyle/>
          <a:p>
            <a:pPr algn="r"/>
            <a:r>
              <a:rPr lang="nl-NL" sz="4000" dirty="0">
                <a:latin typeface="Arial Rounded MT Bold" panose="020F0704030504030204" pitchFamily="34" charset="0"/>
              </a:rPr>
              <a:t>Conclusie</a:t>
            </a:r>
            <a:endParaRPr lang="LID4096" sz="4000" dirty="0">
              <a:latin typeface="Arial Rounded MT Bold" panose="020F0704030504030204" pitchFamily="34" charset="0"/>
            </a:endParaRPr>
          </a:p>
        </p:txBody>
      </p:sp>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47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5" name="TextBox 24">
            <a:extLst>
              <a:ext uri="{FF2B5EF4-FFF2-40B4-BE49-F238E27FC236}">
                <a16:creationId xmlns:a16="http://schemas.microsoft.com/office/drawing/2014/main" id="{21FE91C2-7F9A-4C28-BF29-22622B7F2F7D}"/>
              </a:ext>
            </a:extLst>
          </p:cNvPr>
          <p:cNvSpPr txBox="1"/>
          <p:nvPr/>
        </p:nvSpPr>
        <p:spPr>
          <a:xfrm>
            <a:off x="3209731" y="996640"/>
            <a:ext cx="6096000" cy="1569660"/>
          </a:xfrm>
          <a:prstGeom prst="rect">
            <a:avLst/>
          </a:prstGeom>
          <a:noFill/>
        </p:spPr>
        <p:txBody>
          <a:bodyPr wrap="square">
            <a:spAutoFit/>
          </a:bodyPr>
          <a:lstStyle/>
          <a:p>
            <a:pPr algn="just"/>
            <a:r>
              <a:rPr lang="en-US" sz="1600" dirty="0"/>
              <a:t>We </a:t>
            </a:r>
            <a:r>
              <a:rPr lang="en-US" sz="1600" dirty="0" err="1"/>
              <a:t>hebben</a:t>
            </a:r>
            <a:r>
              <a:rPr lang="en-US" sz="1600" dirty="0"/>
              <a:t> </a:t>
            </a:r>
            <a:r>
              <a:rPr lang="en-US" sz="1600" dirty="0" err="1"/>
              <a:t>vastgesteld</a:t>
            </a:r>
            <a:r>
              <a:rPr lang="en-US" sz="1600" dirty="0"/>
              <a:t> </a:t>
            </a:r>
            <a:r>
              <a:rPr lang="en-US" sz="1600" dirty="0" err="1"/>
              <a:t>dat</a:t>
            </a:r>
            <a:r>
              <a:rPr lang="en-US" sz="1600" dirty="0"/>
              <a:t> het </a:t>
            </a:r>
            <a:r>
              <a:rPr lang="en-US" sz="1600" dirty="0" err="1"/>
              <a:t>gebruik</a:t>
            </a:r>
            <a:r>
              <a:rPr lang="en-US" sz="1600" dirty="0"/>
              <a:t> van </a:t>
            </a:r>
            <a:r>
              <a:rPr lang="en-US" sz="1600" dirty="0" err="1"/>
              <a:t>werkwoordstijden</a:t>
            </a:r>
            <a:r>
              <a:rPr lang="en-US" sz="1600" dirty="0"/>
              <a:t> in </a:t>
            </a:r>
            <a:r>
              <a:rPr lang="en-US" sz="1600" i="1" dirty="0" err="1"/>
              <a:t>L’Étranger</a:t>
            </a:r>
            <a:r>
              <a:rPr lang="en-US" sz="1600" i="1" dirty="0"/>
              <a:t> </a:t>
            </a:r>
            <a:r>
              <a:rPr lang="en-US" sz="1600" dirty="0" err="1"/>
              <a:t>afwijkt</a:t>
            </a:r>
            <a:r>
              <a:rPr lang="en-US" sz="1600" dirty="0"/>
              <a:t> van de norm: </a:t>
            </a:r>
          </a:p>
          <a:p>
            <a:pPr algn="just"/>
            <a:endParaRPr lang="en-US" sz="1600" dirty="0"/>
          </a:p>
          <a:p>
            <a:pPr lvl="1" algn="just"/>
            <a:r>
              <a:rPr lang="en-US" sz="1600" dirty="0"/>
              <a:t>Om </a:t>
            </a:r>
            <a:r>
              <a:rPr lang="en-US" sz="1600" dirty="0" err="1"/>
              <a:t>een</a:t>
            </a:r>
            <a:r>
              <a:rPr lang="en-US" sz="1600" dirty="0"/>
              <a:t> </a:t>
            </a:r>
            <a:r>
              <a:rPr lang="en-US" sz="1600" dirty="0" err="1"/>
              <a:t>verhalende</a:t>
            </a:r>
            <a:r>
              <a:rPr lang="en-US" sz="1600" dirty="0"/>
              <a:t> </a:t>
            </a:r>
            <a:r>
              <a:rPr lang="en-US" sz="1600" dirty="0" err="1"/>
              <a:t>tekst</a:t>
            </a:r>
            <a:r>
              <a:rPr lang="en-US" sz="1600" dirty="0"/>
              <a:t> </a:t>
            </a:r>
            <a:r>
              <a:rPr lang="en-US" sz="1600" dirty="0" err="1"/>
              <a:t>te</a:t>
            </a:r>
            <a:r>
              <a:rPr lang="en-US" sz="1600" dirty="0"/>
              <a:t> </a:t>
            </a:r>
            <a:r>
              <a:rPr lang="en-US" sz="1600" dirty="0" err="1"/>
              <a:t>creëren</a:t>
            </a:r>
            <a:r>
              <a:rPr lang="en-US" sz="1600" dirty="0"/>
              <a:t> in het </a:t>
            </a:r>
            <a:r>
              <a:rPr lang="en-US" sz="1600" dirty="0" err="1"/>
              <a:t>geschreven</a:t>
            </a:r>
            <a:r>
              <a:rPr lang="en-US" sz="1600" dirty="0"/>
              <a:t> Frans, </a:t>
            </a:r>
            <a:r>
              <a:rPr lang="en-US" sz="1600" dirty="0" err="1"/>
              <a:t>gebruikt</a:t>
            </a:r>
            <a:r>
              <a:rPr lang="en-US" sz="1600" dirty="0"/>
              <a:t> men de </a:t>
            </a:r>
            <a:r>
              <a:rPr lang="en-US" sz="1600" i="1" dirty="0"/>
              <a:t>Passé Simple </a:t>
            </a:r>
            <a:r>
              <a:rPr lang="en-US" sz="1600" dirty="0" err="1"/>
              <a:t>voor</a:t>
            </a:r>
            <a:r>
              <a:rPr lang="en-US" sz="1600" dirty="0"/>
              <a:t> </a:t>
            </a:r>
            <a:r>
              <a:rPr lang="en-US" sz="1600" dirty="0" err="1"/>
              <a:t>gebeurtenissen</a:t>
            </a:r>
            <a:r>
              <a:rPr lang="en-US" sz="1600" dirty="0"/>
              <a:t> </a:t>
            </a:r>
            <a:r>
              <a:rPr lang="en-US" sz="1600" dirty="0" err="1"/>
              <a:t>en</a:t>
            </a:r>
            <a:r>
              <a:rPr lang="en-US" sz="1600" dirty="0"/>
              <a:t> </a:t>
            </a:r>
            <a:r>
              <a:rPr lang="en-US" sz="1600" dirty="0" err="1"/>
              <a:t>niet</a:t>
            </a:r>
            <a:r>
              <a:rPr lang="en-US" sz="1600" dirty="0"/>
              <a:t> de </a:t>
            </a:r>
            <a:r>
              <a:rPr lang="en-US" sz="1600" i="1" dirty="0"/>
              <a:t>Passé Composé</a:t>
            </a:r>
            <a:r>
              <a:rPr lang="en-US" sz="1600" dirty="0"/>
              <a:t>.</a:t>
            </a:r>
          </a:p>
        </p:txBody>
      </p:sp>
      <p:sp>
        <p:nvSpPr>
          <p:cNvPr id="6" name="TextBox 5">
            <a:extLst>
              <a:ext uri="{FF2B5EF4-FFF2-40B4-BE49-F238E27FC236}">
                <a16:creationId xmlns:a16="http://schemas.microsoft.com/office/drawing/2014/main" id="{B1287991-EF64-4384-9597-2FA9C0CF715F}"/>
              </a:ext>
            </a:extLst>
          </p:cNvPr>
          <p:cNvSpPr txBox="1"/>
          <p:nvPr/>
        </p:nvSpPr>
        <p:spPr>
          <a:xfrm>
            <a:off x="3209731" y="2752303"/>
            <a:ext cx="6096000" cy="830997"/>
          </a:xfrm>
          <a:prstGeom prst="rect">
            <a:avLst/>
          </a:prstGeom>
          <a:noFill/>
        </p:spPr>
        <p:txBody>
          <a:bodyPr wrap="square">
            <a:spAutoFit/>
          </a:bodyPr>
          <a:lstStyle/>
          <a:p>
            <a:pPr algn="just"/>
            <a:r>
              <a:rPr lang="en-US" sz="1600" dirty="0"/>
              <a:t>We </a:t>
            </a:r>
            <a:r>
              <a:rPr lang="en-US" sz="1600" dirty="0" err="1"/>
              <a:t>hebben</a:t>
            </a:r>
            <a:r>
              <a:rPr lang="en-US" sz="1600" dirty="0"/>
              <a:t> </a:t>
            </a:r>
            <a:r>
              <a:rPr lang="en-US" sz="1600" dirty="0" err="1"/>
              <a:t>vastgesteld</a:t>
            </a:r>
            <a:r>
              <a:rPr lang="en-US" sz="1600" dirty="0"/>
              <a:t> </a:t>
            </a:r>
            <a:r>
              <a:rPr lang="en-US" sz="1600" dirty="0" err="1"/>
              <a:t>dat</a:t>
            </a:r>
            <a:r>
              <a:rPr lang="en-US" sz="1600" dirty="0"/>
              <a:t> de </a:t>
            </a:r>
            <a:r>
              <a:rPr lang="en-US" sz="1600" dirty="0" err="1"/>
              <a:t>Nederlandse</a:t>
            </a:r>
            <a:r>
              <a:rPr lang="en-US" sz="1600" dirty="0"/>
              <a:t> </a:t>
            </a:r>
            <a:r>
              <a:rPr lang="en-US" sz="1600" i="1" dirty="0"/>
              <a:t>VTT</a:t>
            </a:r>
            <a:r>
              <a:rPr lang="en-US" sz="1600" dirty="0"/>
              <a:t> </a:t>
            </a:r>
            <a:r>
              <a:rPr lang="en-US" sz="1600" dirty="0" err="1"/>
              <a:t>zich</a:t>
            </a:r>
            <a:r>
              <a:rPr lang="en-US" sz="1600" dirty="0"/>
              <a:t> </a:t>
            </a:r>
            <a:r>
              <a:rPr lang="en-US" sz="1600" dirty="0" err="1"/>
              <a:t>buiten</a:t>
            </a:r>
            <a:r>
              <a:rPr lang="en-US" sz="1600" dirty="0"/>
              <a:t> </a:t>
            </a:r>
            <a:r>
              <a:rPr lang="en-US" sz="1600" dirty="0" err="1"/>
              <a:t>verhalende</a:t>
            </a:r>
            <a:r>
              <a:rPr lang="en-US" sz="1600" dirty="0"/>
              <a:t> </a:t>
            </a:r>
            <a:r>
              <a:rPr lang="en-US" sz="1600" dirty="0" err="1"/>
              <a:t>contexten</a:t>
            </a:r>
            <a:r>
              <a:rPr lang="en-US" sz="1600" dirty="0"/>
              <a:t> min of </a:t>
            </a:r>
            <a:r>
              <a:rPr lang="en-US" sz="1600" dirty="0" err="1"/>
              <a:t>meer</a:t>
            </a:r>
            <a:r>
              <a:rPr lang="en-US" sz="1600" dirty="0"/>
              <a:t> </a:t>
            </a:r>
            <a:r>
              <a:rPr lang="en-US" sz="1600" dirty="0" err="1"/>
              <a:t>verhoudt</a:t>
            </a:r>
            <a:r>
              <a:rPr lang="en-US" sz="1600" dirty="0"/>
              <a:t> tot de </a:t>
            </a:r>
            <a:r>
              <a:rPr lang="en-US" sz="1600" i="1" dirty="0"/>
              <a:t>OVT</a:t>
            </a:r>
            <a:r>
              <a:rPr lang="en-US" sz="1600" dirty="0"/>
              <a:t> op </a:t>
            </a:r>
            <a:r>
              <a:rPr lang="en-US" sz="1600" dirty="0" err="1"/>
              <a:t>dezelfde</a:t>
            </a:r>
            <a:r>
              <a:rPr lang="en-US" sz="1600" dirty="0"/>
              <a:t> </a:t>
            </a:r>
            <a:r>
              <a:rPr lang="en-US" sz="1600" dirty="0" err="1"/>
              <a:t>manier</a:t>
            </a:r>
            <a:r>
              <a:rPr lang="en-US" sz="1600" dirty="0"/>
              <a:t> </a:t>
            </a:r>
            <a:r>
              <a:rPr lang="en-US" sz="1600" dirty="0" err="1"/>
              <a:t>als</a:t>
            </a:r>
            <a:r>
              <a:rPr lang="en-US" sz="1600" dirty="0"/>
              <a:t> de </a:t>
            </a:r>
            <a:r>
              <a:rPr lang="en-US" sz="1600" i="1" dirty="0"/>
              <a:t>Passé Composé</a:t>
            </a:r>
            <a:r>
              <a:rPr lang="en-US" sz="1600" dirty="0"/>
              <a:t> </a:t>
            </a:r>
            <a:r>
              <a:rPr lang="en-US" sz="1600" dirty="0" err="1"/>
              <a:t>zich</a:t>
            </a:r>
            <a:r>
              <a:rPr lang="en-US" sz="1600" dirty="0"/>
              <a:t> </a:t>
            </a:r>
            <a:r>
              <a:rPr lang="en-US" sz="1600" dirty="0" err="1"/>
              <a:t>verhoudt</a:t>
            </a:r>
            <a:r>
              <a:rPr lang="en-US" sz="1600" dirty="0"/>
              <a:t> tot de </a:t>
            </a:r>
            <a:r>
              <a:rPr lang="en-US" sz="1600" i="1" dirty="0" err="1"/>
              <a:t>Imparfait</a:t>
            </a:r>
            <a:r>
              <a:rPr lang="en-US" sz="1600" dirty="0"/>
              <a:t>.</a:t>
            </a:r>
          </a:p>
        </p:txBody>
      </p:sp>
      <p:sp>
        <p:nvSpPr>
          <p:cNvPr id="7" name="TextBox 6">
            <a:extLst>
              <a:ext uri="{FF2B5EF4-FFF2-40B4-BE49-F238E27FC236}">
                <a16:creationId xmlns:a16="http://schemas.microsoft.com/office/drawing/2014/main" id="{4CCF069C-D492-4FEE-B26F-F37FB5A1BAA6}"/>
              </a:ext>
            </a:extLst>
          </p:cNvPr>
          <p:cNvSpPr txBox="1"/>
          <p:nvPr/>
        </p:nvSpPr>
        <p:spPr>
          <a:xfrm>
            <a:off x="3209731" y="3691356"/>
            <a:ext cx="6096000" cy="1077218"/>
          </a:xfrm>
          <a:prstGeom prst="rect">
            <a:avLst/>
          </a:prstGeom>
          <a:noFill/>
        </p:spPr>
        <p:txBody>
          <a:bodyPr wrap="square">
            <a:spAutoFit/>
          </a:bodyPr>
          <a:lstStyle/>
          <a:p>
            <a:pPr algn="just"/>
            <a:r>
              <a:rPr lang="en-US" sz="1600" dirty="0"/>
              <a:t>Als </a:t>
            </a:r>
            <a:r>
              <a:rPr lang="en-US" sz="1600" dirty="0" err="1"/>
              <a:t>Nederlandstaligen</a:t>
            </a:r>
            <a:r>
              <a:rPr lang="en-US" sz="1600" dirty="0"/>
              <a:t> </a:t>
            </a:r>
            <a:r>
              <a:rPr lang="en-US" sz="1600" dirty="0" err="1"/>
              <a:t>kunnen</a:t>
            </a:r>
            <a:r>
              <a:rPr lang="en-US" sz="1600" dirty="0"/>
              <a:t> we </a:t>
            </a:r>
            <a:r>
              <a:rPr lang="en-US" sz="1600" dirty="0" err="1"/>
              <a:t>dus</a:t>
            </a:r>
            <a:r>
              <a:rPr lang="en-US" sz="1600" dirty="0"/>
              <a:t> </a:t>
            </a:r>
            <a:r>
              <a:rPr lang="en-US" sz="1600" dirty="0" err="1"/>
              <a:t>goed</a:t>
            </a:r>
            <a:r>
              <a:rPr lang="en-US" sz="1600" dirty="0"/>
              <a:t> </a:t>
            </a:r>
            <a:r>
              <a:rPr lang="en-US" sz="1600" dirty="0" err="1"/>
              <a:t>aanvoelen</a:t>
            </a:r>
            <a:r>
              <a:rPr lang="en-US" sz="1600" dirty="0"/>
              <a:t> wat het effect </a:t>
            </a:r>
            <a:r>
              <a:rPr lang="en-US" sz="1600" dirty="0" err="1"/>
              <a:t>moet</a:t>
            </a:r>
            <a:r>
              <a:rPr lang="en-US" sz="1600" dirty="0"/>
              <a:t> </a:t>
            </a:r>
            <a:r>
              <a:rPr lang="en-US" sz="1600" dirty="0" err="1"/>
              <a:t>geweest</a:t>
            </a:r>
            <a:r>
              <a:rPr lang="en-US" sz="1600" dirty="0"/>
              <a:t> </a:t>
            </a:r>
            <a:r>
              <a:rPr lang="en-US" sz="1600" dirty="0" err="1"/>
              <a:t>zijn</a:t>
            </a:r>
            <a:r>
              <a:rPr lang="en-US" sz="1600" dirty="0"/>
              <a:t> van het </a:t>
            </a:r>
            <a:r>
              <a:rPr lang="en-US" sz="1600" dirty="0" err="1"/>
              <a:t>gebruik</a:t>
            </a:r>
            <a:r>
              <a:rPr lang="en-US" sz="1600" dirty="0"/>
              <a:t> van de </a:t>
            </a:r>
            <a:r>
              <a:rPr lang="en-US" sz="1600" i="1" dirty="0"/>
              <a:t>Passé Composé</a:t>
            </a:r>
            <a:r>
              <a:rPr lang="en-US" sz="1600" dirty="0"/>
              <a:t> in </a:t>
            </a:r>
            <a:r>
              <a:rPr lang="en-US" sz="1600" i="1" dirty="0" err="1"/>
              <a:t>L’Étranger</a:t>
            </a:r>
            <a:r>
              <a:rPr lang="en-US" sz="1600" i="1" dirty="0"/>
              <a:t> – </a:t>
            </a:r>
            <a:r>
              <a:rPr lang="en-US" sz="1600" dirty="0" err="1"/>
              <a:t>een</a:t>
            </a:r>
            <a:r>
              <a:rPr lang="en-US" sz="1600" dirty="0"/>
              <a:t> </a:t>
            </a:r>
            <a:r>
              <a:rPr lang="en-US" sz="1600" dirty="0" err="1"/>
              <a:t>geschreven</a:t>
            </a:r>
            <a:r>
              <a:rPr lang="en-US" sz="1600" dirty="0"/>
              <a:t> </a:t>
            </a:r>
            <a:r>
              <a:rPr lang="en-US" sz="1600" dirty="0" err="1"/>
              <a:t>verhalende</a:t>
            </a:r>
            <a:r>
              <a:rPr lang="en-US" sz="1600" dirty="0"/>
              <a:t> </a:t>
            </a:r>
            <a:r>
              <a:rPr lang="en-US" sz="1600" dirty="0" err="1"/>
              <a:t>tekst</a:t>
            </a:r>
            <a:r>
              <a:rPr lang="en-US" sz="1600" dirty="0"/>
              <a:t> </a:t>
            </a:r>
            <a:r>
              <a:rPr lang="en-US" sz="1600" dirty="0" err="1"/>
              <a:t>waarin</a:t>
            </a:r>
            <a:r>
              <a:rPr lang="en-US" sz="1600" dirty="0"/>
              <a:t> de </a:t>
            </a:r>
            <a:r>
              <a:rPr lang="en-US" sz="1600" i="1" dirty="0"/>
              <a:t>Passé Composé</a:t>
            </a:r>
            <a:r>
              <a:rPr lang="en-US" sz="1600" dirty="0"/>
              <a:t> in </a:t>
            </a:r>
            <a:r>
              <a:rPr lang="en-US" sz="1600" dirty="0" err="1"/>
              <a:t>principe</a:t>
            </a:r>
            <a:r>
              <a:rPr lang="en-US" sz="1600" dirty="0"/>
              <a:t> </a:t>
            </a:r>
            <a:r>
              <a:rPr lang="en-US" sz="1600" dirty="0" err="1"/>
              <a:t>niet</a:t>
            </a:r>
            <a:r>
              <a:rPr lang="en-US" sz="1600" dirty="0"/>
              <a:t> </a:t>
            </a:r>
            <a:r>
              <a:rPr lang="en-US" sz="1600" dirty="0" err="1"/>
              <a:t>aanvaard</a:t>
            </a:r>
            <a:r>
              <a:rPr lang="en-US" sz="1600" dirty="0"/>
              <a:t> </a:t>
            </a:r>
            <a:r>
              <a:rPr lang="en-US" sz="1600" dirty="0" err="1"/>
              <a:t>wordt</a:t>
            </a:r>
            <a:r>
              <a:rPr lang="en-US" sz="1600" dirty="0"/>
              <a:t>.</a:t>
            </a:r>
          </a:p>
        </p:txBody>
      </p:sp>
      <p:sp>
        <p:nvSpPr>
          <p:cNvPr id="9" name="TextBox 8">
            <a:extLst>
              <a:ext uri="{FF2B5EF4-FFF2-40B4-BE49-F238E27FC236}">
                <a16:creationId xmlns:a16="http://schemas.microsoft.com/office/drawing/2014/main" id="{4EB75CF8-BABE-4E27-BB4E-507B547FD644}"/>
              </a:ext>
            </a:extLst>
          </p:cNvPr>
          <p:cNvSpPr txBox="1"/>
          <p:nvPr/>
        </p:nvSpPr>
        <p:spPr>
          <a:xfrm>
            <a:off x="3209731" y="4876630"/>
            <a:ext cx="6096000" cy="830997"/>
          </a:xfrm>
          <a:prstGeom prst="rect">
            <a:avLst/>
          </a:prstGeom>
          <a:noFill/>
        </p:spPr>
        <p:txBody>
          <a:bodyPr wrap="square">
            <a:spAutoFit/>
          </a:bodyPr>
          <a:lstStyle/>
          <a:p>
            <a:pPr algn="just"/>
            <a:r>
              <a:rPr lang="en-US" sz="1600" dirty="0"/>
              <a:t>Het effect </a:t>
            </a:r>
            <a:r>
              <a:rPr lang="en-US" sz="1600" dirty="0" err="1"/>
              <a:t>dat</a:t>
            </a:r>
            <a:r>
              <a:rPr lang="en-US" sz="1600" dirty="0"/>
              <a:t> we </a:t>
            </a:r>
            <a:r>
              <a:rPr lang="en-US" sz="1600" dirty="0" err="1"/>
              <a:t>aanvoelen</a:t>
            </a:r>
            <a:r>
              <a:rPr lang="en-US" sz="1600" dirty="0"/>
              <a:t> is </a:t>
            </a:r>
            <a:r>
              <a:rPr lang="en-US" sz="1600" dirty="0" err="1"/>
              <a:t>dat</a:t>
            </a:r>
            <a:r>
              <a:rPr lang="en-US" sz="1600" dirty="0"/>
              <a:t> er </a:t>
            </a:r>
            <a:r>
              <a:rPr lang="en-US" sz="1600" dirty="0" err="1"/>
              <a:t>vanalles</a:t>
            </a:r>
            <a:r>
              <a:rPr lang="en-US" sz="1600" dirty="0"/>
              <a:t> ‘</a:t>
            </a:r>
            <a:r>
              <a:rPr lang="en-US" sz="1600" dirty="0" err="1"/>
              <a:t>gebeurt</a:t>
            </a:r>
            <a:r>
              <a:rPr lang="en-US" sz="1600" dirty="0"/>
              <a:t>’ maar </a:t>
            </a:r>
            <a:r>
              <a:rPr lang="en-US" sz="1600" dirty="0" err="1"/>
              <a:t>dat</a:t>
            </a:r>
            <a:r>
              <a:rPr lang="en-US" sz="1600" dirty="0"/>
              <a:t> </a:t>
            </a:r>
            <a:r>
              <a:rPr lang="en-US" sz="1600" dirty="0" err="1"/>
              <a:t>deze</a:t>
            </a:r>
            <a:r>
              <a:rPr lang="en-US" sz="1600" dirty="0"/>
              <a:t> </a:t>
            </a:r>
            <a:r>
              <a:rPr lang="en-US" sz="1600" dirty="0" err="1"/>
              <a:t>gebeurtenissen</a:t>
            </a:r>
            <a:r>
              <a:rPr lang="en-US" sz="1600" dirty="0"/>
              <a:t> </a:t>
            </a:r>
            <a:r>
              <a:rPr lang="en-US" sz="1600" dirty="0" err="1"/>
              <a:t>niet</a:t>
            </a:r>
            <a:r>
              <a:rPr lang="en-US" sz="1600" dirty="0"/>
              <a:t> </a:t>
            </a:r>
            <a:r>
              <a:rPr lang="en-US" sz="1600" dirty="0" err="1"/>
              <a:t>passen</a:t>
            </a:r>
            <a:r>
              <a:rPr lang="en-US" sz="1600" dirty="0"/>
              <a:t> </a:t>
            </a:r>
            <a:r>
              <a:rPr lang="en-US" sz="1600" dirty="0" err="1"/>
              <a:t>binnen</a:t>
            </a:r>
            <a:r>
              <a:rPr lang="en-US" sz="1600" dirty="0"/>
              <a:t> </a:t>
            </a:r>
            <a:r>
              <a:rPr lang="en-US" sz="1600" dirty="0" err="1"/>
              <a:t>een</a:t>
            </a:r>
            <a:r>
              <a:rPr lang="en-US" sz="1600" dirty="0"/>
              <a:t> </a:t>
            </a:r>
            <a:r>
              <a:rPr lang="en-US" sz="1600" dirty="0" err="1"/>
              <a:t>groter</a:t>
            </a:r>
            <a:r>
              <a:rPr lang="en-US" sz="1600" dirty="0"/>
              <a:t> </a:t>
            </a:r>
            <a:r>
              <a:rPr lang="en-US" sz="1600" dirty="0" err="1"/>
              <a:t>verhaal</a:t>
            </a:r>
            <a:r>
              <a:rPr lang="en-US" sz="1600" dirty="0"/>
              <a:t>. </a:t>
            </a:r>
            <a:r>
              <a:rPr lang="en-US" sz="1600" dirty="0" err="1"/>
              <a:t>Dit</a:t>
            </a:r>
            <a:r>
              <a:rPr lang="en-US" sz="1600" dirty="0"/>
              <a:t> effect </a:t>
            </a:r>
            <a:r>
              <a:rPr lang="en-US" sz="1600" dirty="0" err="1"/>
              <a:t>ligt</a:t>
            </a:r>
            <a:r>
              <a:rPr lang="en-US" sz="1600" dirty="0"/>
              <a:t> in </a:t>
            </a:r>
            <a:r>
              <a:rPr lang="en-US" sz="1600" dirty="0" err="1"/>
              <a:t>lijn</a:t>
            </a:r>
            <a:r>
              <a:rPr lang="en-US" sz="1600" dirty="0"/>
              <a:t> met het </a:t>
            </a:r>
            <a:r>
              <a:rPr lang="en-US" sz="1600" dirty="0">
                <a:solidFill>
                  <a:srgbClr val="C00000"/>
                </a:solidFill>
              </a:rPr>
              <a:t>absurd </a:t>
            </a:r>
            <a:r>
              <a:rPr lang="en-US" sz="1600" dirty="0" err="1">
                <a:solidFill>
                  <a:srgbClr val="C00000"/>
                </a:solidFill>
              </a:rPr>
              <a:t>universum</a:t>
            </a:r>
            <a:r>
              <a:rPr lang="en-US" sz="1600" dirty="0">
                <a:solidFill>
                  <a:srgbClr val="C00000"/>
                </a:solidFill>
              </a:rPr>
              <a:t> </a:t>
            </a:r>
            <a:r>
              <a:rPr lang="en-US" sz="1600" dirty="0" err="1"/>
              <a:t>dat</a:t>
            </a:r>
            <a:r>
              <a:rPr lang="en-US" sz="1600" dirty="0"/>
              <a:t> Camus </a:t>
            </a:r>
            <a:r>
              <a:rPr lang="en-US" sz="1600" dirty="0" err="1"/>
              <a:t>creëert</a:t>
            </a:r>
            <a:r>
              <a:rPr lang="en-US" sz="1600" dirty="0"/>
              <a:t> in </a:t>
            </a:r>
            <a:r>
              <a:rPr lang="en-US" sz="1600" i="1" dirty="0" err="1"/>
              <a:t>L’Étranger</a:t>
            </a:r>
            <a:r>
              <a:rPr lang="en-US" sz="1600" dirty="0"/>
              <a:t>.</a:t>
            </a:r>
          </a:p>
        </p:txBody>
      </p:sp>
    </p:spTree>
    <p:extLst>
      <p:ext uri="{BB962C8B-B14F-4D97-AF65-F5344CB8AC3E}">
        <p14:creationId xmlns:p14="http://schemas.microsoft.com/office/powerpoint/2010/main" val="16849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DDC6F490-9A58-4676-A917-6040731A38B9}"/>
              </a:ext>
            </a:extLst>
          </p:cNvPr>
          <p:cNvSpPr txBox="1"/>
          <p:nvPr/>
        </p:nvSpPr>
        <p:spPr>
          <a:xfrm>
            <a:off x="414779" y="348791"/>
            <a:ext cx="4843249" cy="523220"/>
          </a:xfrm>
          <a:prstGeom prst="rect">
            <a:avLst/>
          </a:prstGeom>
          <a:noFill/>
        </p:spPr>
        <p:txBody>
          <a:bodyPr wrap="none" rtlCol="0">
            <a:spAutoFit/>
          </a:bodyPr>
          <a:lstStyle/>
          <a:p>
            <a:r>
              <a:rPr lang="nl-NL" sz="2800" b="1" dirty="0"/>
              <a:t>Les étudiants de français à l’UU</a:t>
            </a:r>
            <a:endParaRPr lang="en-NL" sz="2800" b="1" dirty="0"/>
          </a:p>
        </p:txBody>
      </p:sp>
      <p:sp>
        <p:nvSpPr>
          <p:cNvPr id="9" name="TextBox 8">
            <a:extLst>
              <a:ext uri="{FF2B5EF4-FFF2-40B4-BE49-F238E27FC236}">
                <a16:creationId xmlns:a16="http://schemas.microsoft.com/office/drawing/2014/main" id="{3AEE65B8-7226-4B09-8922-8C10B5EBBEAC}"/>
              </a:ext>
            </a:extLst>
          </p:cNvPr>
          <p:cNvSpPr txBox="1"/>
          <p:nvPr/>
        </p:nvSpPr>
        <p:spPr>
          <a:xfrm>
            <a:off x="3662476" y="1823959"/>
            <a:ext cx="6533493" cy="707886"/>
          </a:xfrm>
          <a:prstGeom prst="rect">
            <a:avLst/>
          </a:prstGeom>
          <a:noFill/>
        </p:spPr>
        <p:txBody>
          <a:bodyPr wrap="square" rtlCol="0">
            <a:spAutoFit/>
          </a:bodyPr>
          <a:lstStyle/>
          <a:p>
            <a:pPr algn="just"/>
            <a:r>
              <a:rPr lang="nl-NL" sz="2000" b="1" dirty="0">
                <a:solidFill>
                  <a:srgbClr val="C00000"/>
                </a:solidFill>
              </a:rPr>
              <a:t>&gt;</a:t>
            </a:r>
            <a:r>
              <a:rPr lang="nl-NL" sz="2000" b="1" dirty="0">
                <a:solidFill>
                  <a:srgbClr val="F0B501"/>
                </a:solidFill>
              </a:rPr>
              <a:t> </a:t>
            </a:r>
            <a:r>
              <a:rPr lang="nl-NL" sz="2000" dirty="0"/>
              <a:t>15 étudiants de ‘Franse Taal &amp; Cultuur’ (2ième et 3ième année)</a:t>
            </a:r>
            <a:endParaRPr lang="en-NL" sz="2000" dirty="0"/>
          </a:p>
        </p:txBody>
      </p:sp>
      <p:sp>
        <p:nvSpPr>
          <p:cNvPr id="10" name="TextBox 9">
            <a:extLst>
              <a:ext uri="{FF2B5EF4-FFF2-40B4-BE49-F238E27FC236}">
                <a16:creationId xmlns:a16="http://schemas.microsoft.com/office/drawing/2014/main" id="{40FC5751-F3F5-42DE-9073-FB0CF431E455}"/>
              </a:ext>
            </a:extLst>
          </p:cNvPr>
          <p:cNvSpPr txBox="1"/>
          <p:nvPr/>
        </p:nvSpPr>
        <p:spPr>
          <a:xfrm>
            <a:off x="3662475" y="2634978"/>
            <a:ext cx="6533493" cy="400110"/>
          </a:xfrm>
          <a:prstGeom prst="rect">
            <a:avLst/>
          </a:prstGeom>
          <a:noFill/>
        </p:spPr>
        <p:txBody>
          <a:bodyPr wrap="square" rtlCol="0">
            <a:spAutoFit/>
          </a:bodyPr>
          <a:lstStyle/>
          <a:p>
            <a:pPr algn="just"/>
            <a:r>
              <a:rPr lang="nl-NL" sz="2000" b="1" dirty="0">
                <a:solidFill>
                  <a:srgbClr val="C00000"/>
                </a:solidFill>
              </a:rPr>
              <a:t>&gt;</a:t>
            </a:r>
            <a:r>
              <a:rPr lang="nl-NL" sz="2000" b="1" dirty="0">
                <a:solidFill>
                  <a:srgbClr val="F0B501"/>
                </a:solidFill>
              </a:rPr>
              <a:t> </a:t>
            </a:r>
            <a:r>
              <a:rPr lang="nl-NL" sz="2000" dirty="0"/>
              <a:t>Trois tâches: </a:t>
            </a:r>
            <a:endParaRPr lang="en-NL" sz="2000" dirty="0"/>
          </a:p>
        </p:txBody>
      </p:sp>
      <p:sp>
        <p:nvSpPr>
          <p:cNvPr id="11" name="TextBox 10">
            <a:extLst>
              <a:ext uri="{FF2B5EF4-FFF2-40B4-BE49-F238E27FC236}">
                <a16:creationId xmlns:a16="http://schemas.microsoft.com/office/drawing/2014/main" id="{1119BF66-FB01-4918-BA23-F8BCD44A9188}"/>
              </a:ext>
            </a:extLst>
          </p:cNvPr>
          <p:cNvSpPr txBox="1"/>
          <p:nvPr/>
        </p:nvSpPr>
        <p:spPr>
          <a:xfrm>
            <a:off x="4717476" y="3071250"/>
            <a:ext cx="5608279" cy="707886"/>
          </a:xfrm>
          <a:prstGeom prst="rect">
            <a:avLst/>
          </a:prstGeom>
          <a:noFill/>
        </p:spPr>
        <p:txBody>
          <a:bodyPr wrap="square" rtlCol="0">
            <a:spAutoFit/>
          </a:bodyPr>
          <a:lstStyle/>
          <a:p>
            <a:pPr algn="just"/>
            <a:r>
              <a:rPr lang="nl-NL" sz="2000" b="1" dirty="0">
                <a:solidFill>
                  <a:srgbClr val="C00000"/>
                </a:solidFill>
              </a:rPr>
              <a:t>&gt;</a:t>
            </a:r>
            <a:r>
              <a:rPr lang="nl-NL" sz="2000" b="1" dirty="0">
                <a:solidFill>
                  <a:srgbClr val="F0B501"/>
                </a:solidFill>
              </a:rPr>
              <a:t> </a:t>
            </a:r>
            <a:r>
              <a:rPr lang="nl-NL" sz="2000" dirty="0"/>
              <a:t>Traduction individuelle néerlandais → français </a:t>
            </a:r>
          </a:p>
          <a:p>
            <a:pPr algn="just"/>
            <a:r>
              <a:rPr lang="nl-NL" sz="2000" dirty="0"/>
              <a:t>(2 fragments</a:t>
            </a:r>
            <a:r>
              <a:rPr lang="nl-NL" sz="2000" i="1" dirty="0"/>
              <a:t>, </a:t>
            </a:r>
            <a:r>
              <a:rPr lang="nl-NL" sz="2000" dirty="0"/>
              <a:t>631 mots au total)</a:t>
            </a:r>
            <a:endParaRPr lang="en-NL" sz="2000" dirty="0"/>
          </a:p>
        </p:txBody>
      </p:sp>
      <p:sp>
        <p:nvSpPr>
          <p:cNvPr id="14" name="TextBox 13">
            <a:extLst>
              <a:ext uri="{FF2B5EF4-FFF2-40B4-BE49-F238E27FC236}">
                <a16:creationId xmlns:a16="http://schemas.microsoft.com/office/drawing/2014/main" id="{F9FC114A-EEA0-410B-9B15-70088FC79F22}"/>
              </a:ext>
            </a:extLst>
          </p:cNvPr>
          <p:cNvSpPr txBox="1"/>
          <p:nvPr/>
        </p:nvSpPr>
        <p:spPr>
          <a:xfrm>
            <a:off x="4717475" y="3830077"/>
            <a:ext cx="5608279" cy="707886"/>
          </a:xfrm>
          <a:prstGeom prst="rect">
            <a:avLst/>
          </a:prstGeom>
          <a:noFill/>
        </p:spPr>
        <p:txBody>
          <a:bodyPr wrap="square" rtlCol="0">
            <a:spAutoFit/>
          </a:bodyPr>
          <a:lstStyle/>
          <a:p>
            <a:pPr algn="just"/>
            <a:r>
              <a:rPr lang="nl-NL" sz="2000" b="1" dirty="0">
                <a:solidFill>
                  <a:srgbClr val="C00000"/>
                </a:solidFill>
              </a:rPr>
              <a:t>&gt;</a:t>
            </a:r>
            <a:r>
              <a:rPr lang="nl-NL" sz="2000" b="1" dirty="0">
                <a:solidFill>
                  <a:srgbClr val="F0B501"/>
                </a:solidFill>
              </a:rPr>
              <a:t> </a:t>
            </a:r>
            <a:r>
              <a:rPr lang="nl-NL" sz="2000" dirty="0"/>
              <a:t>Discussion en paires sur les traductions individuelles</a:t>
            </a:r>
            <a:endParaRPr lang="en-NL" sz="2000" dirty="0"/>
          </a:p>
        </p:txBody>
      </p:sp>
      <p:sp>
        <p:nvSpPr>
          <p:cNvPr id="16" name="TextBox 15">
            <a:extLst>
              <a:ext uri="{FF2B5EF4-FFF2-40B4-BE49-F238E27FC236}">
                <a16:creationId xmlns:a16="http://schemas.microsoft.com/office/drawing/2014/main" id="{76A85FF4-9882-4B1E-A4B9-1CD594FF328C}"/>
              </a:ext>
            </a:extLst>
          </p:cNvPr>
          <p:cNvSpPr txBox="1"/>
          <p:nvPr/>
        </p:nvSpPr>
        <p:spPr>
          <a:xfrm>
            <a:off x="4717474" y="4574125"/>
            <a:ext cx="5608279" cy="400110"/>
          </a:xfrm>
          <a:prstGeom prst="rect">
            <a:avLst/>
          </a:prstGeom>
          <a:noFill/>
        </p:spPr>
        <p:txBody>
          <a:bodyPr wrap="square" rtlCol="0">
            <a:spAutoFit/>
          </a:bodyPr>
          <a:lstStyle/>
          <a:p>
            <a:pPr algn="just"/>
            <a:r>
              <a:rPr lang="nl-NL" sz="2000" b="1" dirty="0">
                <a:solidFill>
                  <a:srgbClr val="C00000"/>
                </a:solidFill>
              </a:rPr>
              <a:t>&gt;</a:t>
            </a:r>
            <a:r>
              <a:rPr lang="nl-NL" sz="2000" b="1" dirty="0">
                <a:solidFill>
                  <a:srgbClr val="F0B501"/>
                </a:solidFill>
              </a:rPr>
              <a:t> </a:t>
            </a:r>
            <a:r>
              <a:rPr lang="nl-NL" sz="2000" dirty="0"/>
              <a:t>Test de niveau (cloze test de Tremblay 2011)</a:t>
            </a:r>
            <a:endParaRPr lang="en-NL" sz="2000" dirty="0"/>
          </a:p>
        </p:txBody>
      </p:sp>
      <p:sp>
        <p:nvSpPr>
          <p:cNvPr id="17" name="TextBox 16">
            <a:extLst>
              <a:ext uri="{FF2B5EF4-FFF2-40B4-BE49-F238E27FC236}">
                <a16:creationId xmlns:a16="http://schemas.microsoft.com/office/drawing/2014/main" id="{B7EEA09F-1F47-4840-9AC8-0384EBA47035}"/>
              </a:ext>
            </a:extLst>
          </p:cNvPr>
          <p:cNvSpPr txBox="1"/>
          <p:nvPr/>
        </p:nvSpPr>
        <p:spPr>
          <a:xfrm>
            <a:off x="3662476" y="1237776"/>
            <a:ext cx="2517677" cy="523220"/>
          </a:xfrm>
          <a:prstGeom prst="rect">
            <a:avLst/>
          </a:prstGeom>
          <a:noFill/>
        </p:spPr>
        <p:txBody>
          <a:bodyPr wrap="none" rtlCol="0">
            <a:spAutoFit/>
          </a:bodyPr>
          <a:lstStyle/>
          <a:p>
            <a:r>
              <a:rPr lang="nl-NL" sz="2800" b="1" dirty="0"/>
              <a:t>L’étude de 2019</a:t>
            </a:r>
            <a:endParaRPr lang="en-NL" sz="2800" b="1" dirty="0"/>
          </a:p>
        </p:txBody>
      </p:sp>
    </p:spTree>
    <p:extLst>
      <p:ext uri="{BB962C8B-B14F-4D97-AF65-F5344CB8AC3E}">
        <p14:creationId xmlns:p14="http://schemas.microsoft.com/office/powerpoint/2010/main" val="42386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4"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B5A6DC48-4FBB-4725-A6B1-02464F44A7C7}"/>
              </a:ext>
            </a:extLst>
          </p:cNvPr>
          <p:cNvSpPr txBox="1"/>
          <p:nvPr/>
        </p:nvSpPr>
        <p:spPr>
          <a:xfrm>
            <a:off x="1134442" y="1495747"/>
            <a:ext cx="10071796" cy="369332"/>
          </a:xfrm>
          <a:prstGeom prst="rect">
            <a:avLst/>
          </a:prstGeom>
          <a:noFill/>
        </p:spPr>
        <p:txBody>
          <a:bodyPr wrap="none" rtlCol="0">
            <a:spAutoFit/>
          </a:bodyPr>
          <a:lstStyle/>
          <a:p>
            <a:pPr algn="just"/>
            <a:r>
              <a:rPr lang="nl-NL" dirty="0"/>
              <a:t>Via </a:t>
            </a:r>
            <a:r>
              <a:rPr lang="nl-NL" i="1" dirty="0"/>
              <a:t>L’Étranger</a:t>
            </a:r>
            <a:r>
              <a:rPr lang="nl-NL" dirty="0"/>
              <a:t> heb je eigenlijk heel wat geleerd over de werkwoordstijden in het Frans en het Nederlands.</a:t>
            </a:r>
            <a:endParaRPr lang="en-NL" dirty="0"/>
          </a:p>
        </p:txBody>
      </p:sp>
      <p:sp>
        <p:nvSpPr>
          <p:cNvPr id="9" name="TextBox 8">
            <a:extLst>
              <a:ext uri="{FF2B5EF4-FFF2-40B4-BE49-F238E27FC236}">
                <a16:creationId xmlns:a16="http://schemas.microsoft.com/office/drawing/2014/main" id="{7BCAFF3C-AAA6-441C-9A4E-6A9843FD50A6}"/>
              </a:ext>
            </a:extLst>
          </p:cNvPr>
          <p:cNvSpPr txBox="1"/>
          <p:nvPr/>
        </p:nvSpPr>
        <p:spPr>
          <a:xfrm>
            <a:off x="1134442" y="2084341"/>
            <a:ext cx="10071796" cy="646331"/>
          </a:xfrm>
          <a:prstGeom prst="rect">
            <a:avLst/>
          </a:prstGeom>
          <a:noFill/>
        </p:spPr>
        <p:txBody>
          <a:bodyPr wrap="square" rtlCol="0">
            <a:spAutoFit/>
          </a:bodyPr>
          <a:lstStyle/>
          <a:p>
            <a:pPr algn="just"/>
            <a:r>
              <a:rPr lang="nl-NL" b="1" dirty="0">
                <a:solidFill>
                  <a:srgbClr val="C00000"/>
                </a:solidFill>
              </a:rPr>
              <a:t>&gt; </a:t>
            </a:r>
            <a:r>
              <a:rPr lang="nl-NL" dirty="0"/>
              <a:t>Probeer in kaart te brengen hoe het Nederlands zich tot het Frans verhoudt (denk hierbij aan het onderscheid tussen gebeurtenissen en toestanden en tussen verhalende en niet-verhalende contexten).</a:t>
            </a:r>
            <a:endParaRPr lang="en-NL" dirty="0"/>
          </a:p>
        </p:txBody>
      </p:sp>
      <p:sp>
        <p:nvSpPr>
          <p:cNvPr id="3" name="TextBox 2">
            <a:extLst>
              <a:ext uri="{FF2B5EF4-FFF2-40B4-BE49-F238E27FC236}">
                <a16:creationId xmlns:a16="http://schemas.microsoft.com/office/drawing/2014/main" id="{158BADFA-8CEF-4E00-93E4-24DCFE8E402C}"/>
              </a:ext>
            </a:extLst>
          </p:cNvPr>
          <p:cNvSpPr txBox="1"/>
          <p:nvPr/>
        </p:nvSpPr>
        <p:spPr>
          <a:xfrm>
            <a:off x="9441180" y="141088"/>
            <a:ext cx="2540504" cy="523220"/>
          </a:xfrm>
          <a:prstGeom prst="rect">
            <a:avLst/>
          </a:prstGeom>
          <a:noFill/>
        </p:spPr>
        <p:txBody>
          <a:bodyPr wrap="none" rtlCol="0">
            <a:spAutoFit/>
          </a:bodyPr>
          <a:lstStyle/>
          <a:p>
            <a:r>
              <a:rPr lang="nl-NL" sz="2800" dirty="0"/>
              <a:t>Groepsopdracht</a:t>
            </a:r>
            <a:endParaRPr lang="en-NL" sz="2800" dirty="0"/>
          </a:p>
        </p:txBody>
      </p:sp>
      <p:sp>
        <p:nvSpPr>
          <p:cNvPr id="10" name="TextBox 9">
            <a:extLst>
              <a:ext uri="{FF2B5EF4-FFF2-40B4-BE49-F238E27FC236}">
                <a16:creationId xmlns:a16="http://schemas.microsoft.com/office/drawing/2014/main" id="{CD70B805-8033-4EDB-ABD8-4BC0495450D1}"/>
              </a:ext>
            </a:extLst>
          </p:cNvPr>
          <p:cNvSpPr txBox="1"/>
          <p:nvPr/>
        </p:nvSpPr>
        <p:spPr>
          <a:xfrm>
            <a:off x="1134442" y="2950010"/>
            <a:ext cx="10071796" cy="369332"/>
          </a:xfrm>
          <a:prstGeom prst="rect">
            <a:avLst/>
          </a:prstGeom>
          <a:noFill/>
        </p:spPr>
        <p:txBody>
          <a:bodyPr wrap="square" rtlCol="0">
            <a:spAutoFit/>
          </a:bodyPr>
          <a:lstStyle/>
          <a:p>
            <a:pPr algn="just"/>
            <a:r>
              <a:rPr lang="nl-NL" b="1" dirty="0">
                <a:solidFill>
                  <a:srgbClr val="C00000"/>
                </a:solidFill>
              </a:rPr>
              <a:t>&gt; </a:t>
            </a:r>
            <a:r>
              <a:rPr lang="nl-NL" dirty="0"/>
              <a:t>Vind je deze informatie ook terug in de Franse grammaticalessen die je gehad hebt?</a:t>
            </a:r>
            <a:endParaRPr lang="en-NL" dirty="0"/>
          </a:p>
        </p:txBody>
      </p:sp>
    </p:spTree>
    <p:extLst>
      <p:ext uri="{BB962C8B-B14F-4D97-AF65-F5344CB8AC3E}">
        <p14:creationId xmlns:p14="http://schemas.microsoft.com/office/powerpoint/2010/main" val="346974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0" y="2859794"/>
            <a:ext cx="12192000" cy="707886"/>
          </a:xfrm>
          <a:prstGeom prst="rect">
            <a:avLst/>
          </a:prstGeom>
          <a:noFill/>
        </p:spPr>
        <p:txBody>
          <a:bodyPr wrap="square" rtlCol="0">
            <a:spAutoFit/>
          </a:bodyPr>
          <a:lstStyle/>
          <a:p>
            <a:pPr algn="ctr"/>
            <a:r>
              <a:rPr lang="fr-FR" sz="4000" dirty="0">
                <a:solidFill>
                  <a:srgbClr val="C00000"/>
                </a:solidFill>
                <a:latin typeface="Arial Rounded MT Bold" panose="020F0704030504030204" pitchFamily="34" charset="0"/>
              </a:rPr>
              <a:t>Conclusion</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4164108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71075EF0-1613-4151-B863-C436D67C3D14}"/>
              </a:ext>
            </a:extLst>
          </p:cNvPr>
          <p:cNvPicPr>
            <a:picLocks noChangeAspect="1"/>
          </p:cNvPicPr>
          <p:nvPr/>
        </p:nvPicPr>
        <p:blipFill>
          <a:blip r:embed="rId2"/>
          <a:stretch>
            <a:fillRect/>
          </a:stretch>
        </p:blipFill>
        <p:spPr>
          <a:xfrm>
            <a:off x="2147887" y="581025"/>
            <a:ext cx="7896225" cy="5695950"/>
          </a:xfrm>
          <a:prstGeom prst="rect">
            <a:avLst/>
          </a:prstGeom>
        </p:spPr>
      </p:pic>
    </p:spTree>
    <p:extLst>
      <p:ext uri="{BB962C8B-B14F-4D97-AF65-F5344CB8AC3E}">
        <p14:creationId xmlns:p14="http://schemas.microsoft.com/office/powerpoint/2010/main" val="1994649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71075EF0-1613-4151-B863-C436D67C3D14}"/>
              </a:ext>
            </a:extLst>
          </p:cNvPr>
          <p:cNvPicPr>
            <a:picLocks noChangeAspect="1"/>
          </p:cNvPicPr>
          <p:nvPr/>
        </p:nvPicPr>
        <p:blipFill>
          <a:blip r:embed="rId2"/>
          <a:stretch>
            <a:fillRect/>
          </a:stretch>
        </p:blipFill>
        <p:spPr>
          <a:xfrm>
            <a:off x="833642" y="-3151989"/>
            <a:ext cx="10524715" cy="7592014"/>
          </a:xfrm>
          <a:prstGeom prst="rect">
            <a:avLst/>
          </a:prstGeom>
        </p:spPr>
      </p:pic>
    </p:spTree>
    <p:extLst>
      <p:ext uri="{BB962C8B-B14F-4D97-AF65-F5344CB8AC3E}">
        <p14:creationId xmlns:p14="http://schemas.microsoft.com/office/powerpoint/2010/main" val="14730027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3">
            <a:extLst>
              <a:ext uri="{FF2B5EF4-FFF2-40B4-BE49-F238E27FC236}">
                <a16:creationId xmlns:a16="http://schemas.microsoft.com/office/drawing/2014/main" id="{7D0B7ABC-92E4-4B94-B71E-8987ABDA8945}"/>
              </a:ext>
            </a:extLst>
          </p:cNvPr>
          <p:cNvPicPr>
            <a:picLocks noChangeAspect="1"/>
          </p:cNvPicPr>
          <p:nvPr/>
        </p:nvPicPr>
        <p:blipFill>
          <a:blip r:embed="rId2"/>
          <a:stretch>
            <a:fillRect/>
          </a:stretch>
        </p:blipFill>
        <p:spPr>
          <a:xfrm>
            <a:off x="452437" y="333375"/>
            <a:ext cx="5836903" cy="3201677"/>
          </a:xfrm>
          <a:prstGeom prst="rect">
            <a:avLst/>
          </a:prstGeom>
        </p:spPr>
      </p:pic>
      <p:pic>
        <p:nvPicPr>
          <p:cNvPr id="8" name="Picture 7">
            <a:extLst>
              <a:ext uri="{FF2B5EF4-FFF2-40B4-BE49-F238E27FC236}">
                <a16:creationId xmlns:a16="http://schemas.microsoft.com/office/drawing/2014/main" id="{1365712A-CA83-4DA6-85C2-E6DE86882351}"/>
              </a:ext>
            </a:extLst>
          </p:cNvPr>
          <p:cNvPicPr>
            <a:picLocks noChangeAspect="1"/>
          </p:cNvPicPr>
          <p:nvPr/>
        </p:nvPicPr>
        <p:blipFill>
          <a:blip r:embed="rId3"/>
          <a:stretch>
            <a:fillRect/>
          </a:stretch>
        </p:blipFill>
        <p:spPr>
          <a:xfrm>
            <a:off x="7217201" y="2237737"/>
            <a:ext cx="4673992" cy="4379880"/>
          </a:xfrm>
          <a:prstGeom prst="rect">
            <a:avLst/>
          </a:prstGeom>
        </p:spPr>
      </p:pic>
    </p:spTree>
    <p:extLst>
      <p:ext uri="{BB962C8B-B14F-4D97-AF65-F5344CB8AC3E}">
        <p14:creationId xmlns:p14="http://schemas.microsoft.com/office/powerpoint/2010/main" val="286468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Picture 11">
            <a:extLst>
              <a:ext uri="{FF2B5EF4-FFF2-40B4-BE49-F238E27FC236}">
                <a16:creationId xmlns:a16="http://schemas.microsoft.com/office/drawing/2014/main" id="{16C55404-5B25-4C41-9A92-4EB7CFEE2FE4}"/>
              </a:ext>
            </a:extLst>
          </p:cNvPr>
          <p:cNvPicPr>
            <a:picLocks noChangeAspect="1"/>
          </p:cNvPicPr>
          <p:nvPr/>
        </p:nvPicPr>
        <p:blipFill>
          <a:blip r:embed="rId2"/>
          <a:stretch>
            <a:fillRect/>
          </a:stretch>
        </p:blipFill>
        <p:spPr>
          <a:xfrm>
            <a:off x="3419124" y="561073"/>
            <a:ext cx="5349963" cy="3251517"/>
          </a:xfrm>
          <a:prstGeom prst="rect">
            <a:avLst/>
          </a:prstGeom>
        </p:spPr>
      </p:pic>
      <p:sp>
        <p:nvSpPr>
          <p:cNvPr id="13" name="TextBox 12">
            <a:extLst>
              <a:ext uri="{FF2B5EF4-FFF2-40B4-BE49-F238E27FC236}">
                <a16:creationId xmlns:a16="http://schemas.microsoft.com/office/drawing/2014/main" id="{EE2C4ED3-AD1F-4F76-A16C-F3834CACF7A6}"/>
              </a:ext>
            </a:extLst>
          </p:cNvPr>
          <p:cNvSpPr txBox="1"/>
          <p:nvPr/>
        </p:nvSpPr>
        <p:spPr>
          <a:xfrm>
            <a:off x="2421607" y="4265752"/>
            <a:ext cx="7344999" cy="461665"/>
          </a:xfrm>
          <a:prstGeom prst="rect">
            <a:avLst/>
          </a:prstGeom>
          <a:noFill/>
        </p:spPr>
        <p:txBody>
          <a:bodyPr wrap="square" rtlCol="0">
            <a:spAutoFit/>
          </a:bodyPr>
          <a:lstStyle/>
          <a:p>
            <a:pPr algn="just"/>
            <a:r>
              <a:rPr lang="nl-NL" sz="2400" b="1" dirty="0">
                <a:solidFill>
                  <a:srgbClr val="C00000"/>
                </a:solidFill>
              </a:rPr>
              <a:t>&gt;</a:t>
            </a:r>
            <a:r>
              <a:rPr lang="nl-NL" sz="2400" b="1" dirty="0">
                <a:solidFill>
                  <a:srgbClr val="F0B501"/>
                </a:solidFill>
              </a:rPr>
              <a:t> </a:t>
            </a:r>
            <a:r>
              <a:rPr lang="nl-NL" sz="2400" dirty="0"/>
              <a:t>Emploi correct (imparfait/passé composé) (en %): 80</a:t>
            </a:r>
            <a:endParaRPr lang="en-NL" sz="2400" dirty="0"/>
          </a:p>
        </p:txBody>
      </p:sp>
      <p:sp>
        <p:nvSpPr>
          <p:cNvPr id="15" name="TextBox 14">
            <a:extLst>
              <a:ext uri="{FF2B5EF4-FFF2-40B4-BE49-F238E27FC236}">
                <a16:creationId xmlns:a16="http://schemas.microsoft.com/office/drawing/2014/main" id="{F18A4105-06B5-40E6-8CE0-BB0A343E9921}"/>
              </a:ext>
            </a:extLst>
          </p:cNvPr>
          <p:cNvSpPr txBox="1"/>
          <p:nvPr/>
        </p:nvSpPr>
        <p:spPr>
          <a:xfrm>
            <a:off x="2421607" y="4877887"/>
            <a:ext cx="7344999" cy="461665"/>
          </a:xfrm>
          <a:prstGeom prst="rect">
            <a:avLst/>
          </a:prstGeom>
          <a:noFill/>
        </p:spPr>
        <p:txBody>
          <a:bodyPr wrap="square" rtlCol="0">
            <a:spAutoFit/>
          </a:bodyPr>
          <a:lstStyle/>
          <a:p>
            <a:pPr algn="just"/>
            <a:r>
              <a:rPr lang="nl-NL" sz="2400" b="1" dirty="0">
                <a:solidFill>
                  <a:srgbClr val="C00000"/>
                </a:solidFill>
              </a:rPr>
              <a:t>&gt;</a:t>
            </a:r>
            <a:r>
              <a:rPr lang="nl-NL" sz="2400" b="1" dirty="0">
                <a:solidFill>
                  <a:srgbClr val="F0B501"/>
                </a:solidFill>
              </a:rPr>
              <a:t> </a:t>
            </a:r>
            <a:r>
              <a:rPr lang="nl-NL" sz="2400" dirty="0"/>
              <a:t>Emploi correct de l’</a:t>
            </a:r>
            <a:r>
              <a:rPr lang="nl-NL" sz="2400" b="1" dirty="0"/>
              <a:t>imparfait</a:t>
            </a:r>
            <a:r>
              <a:rPr lang="nl-NL" sz="2400" dirty="0"/>
              <a:t> (en %): 87 (ds 15,6)</a:t>
            </a:r>
            <a:endParaRPr lang="en-NL" sz="2400" dirty="0"/>
          </a:p>
        </p:txBody>
      </p:sp>
      <p:sp>
        <p:nvSpPr>
          <p:cNvPr id="17" name="TextBox 16">
            <a:extLst>
              <a:ext uri="{FF2B5EF4-FFF2-40B4-BE49-F238E27FC236}">
                <a16:creationId xmlns:a16="http://schemas.microsoft.com/office/drawing/2014/main" id="{16FBBEFE-8F77-47E5-9D42-69E9BFCCF8FC}"/>
              </a:ext>
            </a:extLst>
          </p:cNvPr>
          <p:cNvSpPr txBox="1"/>
          <p:nvPr/>
        </p:nvSpPr>
        <p:spPr>
          <a:xfrm>
            <a:off x="2421607" y="5486019"/>
            <a:ext cx="7543269" cy="461665"/>
          </a:xfrm>
          <a:prstGeom prst="rect">
            <a:avLst/>
          </a:prstGeom>
          <a:noFill/>
        </p:spPr>
        <p:txBody>
          <a:bodyPr wrap="square" rtlCol="0">
            <a:spAutoFit/>
          </a:bodyPr>
          <a:lstStyle/>
          <a:p>
            <a:pPr algn="just"/>
            <a:r>
              <a:rPr lang="nl-NL" sz="2400" b="1" dirty="0">
                <a:solidFill>
                  <a:srgbClr val="C00000"/>
                </a:solidFill>
              </a:rPr>
              <a:t>&gt;</a:t>
            </a:r>
            <a:r>
              <a:rPr lang="nl-NL" sz="2400" b="1" dirty="0">
                <a:solidFill>
                  <a:srgbClr val="F0B501"/>
                </a:solidFill>
              </a:rPr>
              <a:t> </a:t>
            </a:r>
            <a:r>
              <a:rPr lang="nl-NL" sz="2400" dirty="0"/>
              <a:t>Emploi correct du </a:t>
            </a:r>
            <a:r>
              <a:rPr lang="nl-NL" sz="2400" b="1" dirty="0"/>
              <a:t>passé composé </a:t>
            </a:r>
            <a:r>
              <a:rPr lang="nl-NL" sz="2400" dirty="0"/>
              <a:t>(en %): 76 (ds 21,3)</a:t>
            </a:r>
            <a:endParaRPr lang="en-NL" sz="2400" dirty="0"/>
          </a:p>
        </p:txBody>
      </p:sp>
    </p:spTree>
    <p:extLst>
      <p:ext uri="{BB962C8B-B14F-4D97-AF65-F5344CB8AC3E}">
        <p14:creationId xmlns:p14="http://schemas.microsoft.com/office/powerpoint/2010/main" val="8232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3">
            <a:extLst>
              <a:ext uri="{FF2B5EF4-FFF2-40B4-BE49-F238E27FC236}">
                <a16:creationId xmlns:a16="http://schemas.microsoft.com/office/drawing/2014/main" id="{88691F90-A1A3-4C7B-B58D-ADC0F5E353AB}"/>
              </a:ext>
            </a:extLst>
          </p:cNvPr>
          <p:cNvPicPr>
            <a:picLocks noChangeAspect="1"/>
          </p:cNvPicPr>
          <p:nvPr/>
        </p:nvPicPr>
        <p:blipFill>
          <a:blip r:embed="rId2"/>
          <a:stretch>
            <a:fillRect/>
          </a:stretch>
        </p:blipFill>
        <p:spPr>
          <a:xfrm>
            <a:off x="3681412" y="898180"/>
            <a:ext cx="4829175" cy="4371975"/>
          </a:xfrm>
          <a:prstGeom prst="rect">
            <a:avLst/>
          </a:prstGeom>
        </p:spPr>
      </p:pic>
      <p:sp>
        <p:nvSpPr>
          <p:cNvPr id="10" name="TextBox 9">
            <a:extLst>
              <a:ext uri="{FF2B5EF4-FFF2-40B4-BE49-F238E27FC236}">
                <a16:creationId xmlns:a16="http://schemas.microsoft.com/office/drawing/2014/main" id="{03CBCFD7-D1F8-4F14-A6FE-91D32F492F06}"/>
              </a:ext>
            </a:extLst>
          </p:cNvPr>
          <p:cNvSpPr txBox="1"/>
          <p:nvPr/>
        </p:nvSpPr>
        <p:spPr>
          <a:xfrm>
            <a:off x="4535732" y="5270155"/>
            <a:ext cx="3120534" cy="369332"/>
          </a:xfrm>
          <a:prstGeom prst="rect">
            <a:avLst/>
          </a:prstGeom>
          <a:noFill/>
        </p:spPr>
        <p:txBody>
          <a:bodyPr wrap="none" rtlCol="0">
            <a:spAutoFit/>
          </a:bodyPr>
          <a:lstStyle/>
          <a:p>
            <a:pPr algn="r"/>
            <a:r>
              <a:rPr lang="nl-NL" dirty="0">
                <a:hlinkClick r:id="rId3"/>
              </a:rPr>
              <a:t>Visie Meesterschapsteam MVT</a:t>
            </a:r>
            <a:endParaRPr lang="en-NL" dirty="0"/>
          </a:p>
        </p:txBody>
      </p:sp>
    </p:spTree>
    <p:extLst>
      <p:ext uri="{BB962C8B-B14F-4D97-AF65-F5344CB8AC3E}">
        <p14:creationId xmlns:p14="http://schemas.microsoft.com/office/powerpoint/2010/main" val="143077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0" y="2859794"/>
            <a:ext cx="12192000" cy="707886"/>
          </a:xfrm>
          <a:prstGeom prst="rect">
            <a:avLst/>
          </a:prstGeom>
          <a:noFill/>
        </p:spPr>
        <p:txBody>
          <a:bodyPr wrap="square" rtlCol="0">
            <a:spAutoFit/>
          </a:bodyPr>
          <a:lstStyle/>
          <a:p>
            <a:pPr algn="ctr"/>
            <a:r>
              <a:rPr lang="fr-FR" sz="4000" dirty="0">
                <a:solidFill>
                  <a:srgbClr val="C00000"/>
                </a:solidFill>
                <a:latin typeface="Arial Rounded MT Bold" panose="020F0704030504030204" pitchFamily="34" charset="0"/>
              </a:rPr>
              <a:t>Une idée de cours</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231128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2859794"/>
            <a:ext cx="8574839" cy="707886"/>
          </a:xfrm>
          <a:prstGeom prst="rect">
            <a:avLst/>
          </a:prstGeom>
          <a:noFill/>
        </p:spPr>
        <p:txBody>
          <a:bodyPr wrap="square" rtlCol="0">
            <a:spAutoFit/>
          </a:bodyPr>
          <a:lstStyle/>
          <a:p>
            <a:pPr algn="r"/>
            <a:r>
              <a:rPr lang="nl-NL" sz="4000" dirty="0">
                <a:solidFill>
                  <a:srgbClr val="C00000"/>
                </a:solidFill>
                <a:latin typeface="Arial Rounded MT Bold" panose="020F0704030504030204" pitchFamily="34" charset="0"/>
              </a:rPr>
              <a:t>De absurde wereld van Camus</a:t>
            </a:r>
          </a:p>
        </p:txBody>
      </p:sp>
    </p:spTree>
    <p:extLst>
      <p:ext uri="{BB962C8B-B14F-4D97-AF65-F5344CB8AC3E}">
        <p14:creationId xmlns:p14="http://schemas.microsoft.com/office/powerpoint/2010/main" val="2727186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TotalTime>
  <Words>2743</Words>
  <Application>Microsoft Office PowerPoint</Application>
  <PresentationFormat>Widescreen</PresentationFormat>
  <Paragraphs>144</Paragraphs>
  <Slides>54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ComicSansMS</vt: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Le Bruyn, B.S.W. (Bert)</cp:lastModifiedBy>
  <cp:revision>138</cp:revision>
  <cp:lastPrinted>2022-01-12T06:44:05Z</cp:lastPrinted>
  <dcterms:modified xsi:type="dcterms:W3CDTF">2022-04-25T09:16:19Z</dcterms:modified>
  <cp:category/>
</cp:coreProperties>
</file>