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/>
    <p:restoredTop sz="96197"/>
  </p:normalViewPr>
  <p:slideViewPr>
    <p:cSldViewPr snapToGrid="0" snapToObjects="1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2F52B-44DF-42EF-64A7-C4D61AD22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E7F364-B474-1E15-E22F-98471CCF0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228B3-7BC6-D0CA-1C1A-593FFCE0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3AE37C-FE53-2F24-C181-9AD9E69A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8CD66-2270-9B55-96DC-AF8E4435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7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341F5-53B1-8D6C-839C-08D65E27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E4BC7A-EF75-23ED-DA44-EB3D6CE64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06CC6-6B06-39E3-CEAC-E5C7683C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71F1DB-29DE-2861-EC3F-7830B0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782F7D-E766-E26E-83FB-E93CCC2A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30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93A782C-D646-F6C8-70A0-286E2B434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E55B65-2C2C-92BE-A888-C691206C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FE6D78-B17D-8221-4DF7-B2954FF6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88025-4AF2-322F-EE08-B5C043F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113BC2-7645-0D96-AAA7-66DFCF23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46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175CB-A005-E4FF-D1EA-538F0170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EB03FD-147D-65CA-3C02-595EE9E4B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5373E5-A244-6329-A69B-5ACF81C9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A4ED8F-C1CC-BEA5-EA68-C6C7EEFE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84D729-CE46-746B-76F3-19103F08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65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F43C0-24E4-9043-D896-6351FF4C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0CE848-A307-98EB-A1E7-2CE4F193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7BC2CF-37E2-2D40-12C9-C36FE304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BD591B-97E0-7490-B036-2CC72EA3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58616-EFD6-AB78-13B9-6515B9CC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31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F7737-BEE3-44E8-0FBB-57D77CB9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D9FCE-10C4-73E8-A6BA-82E5076E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8AB01C-B572-2CA1-3DDA-ADE4EB02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439D0C-E7E7-77E8-F01A-05E2924C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AA7EAC-C071-203C-4B96-9E6A8D8B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5B530B-B131-1B2D-09F4-633B0200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5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72C91-5237-A516-AEA1-6DBAF8E3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9F3D10-E509-33A7-DA75-C55B54E78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E9D9F0-D611-1555-29C5-95B8DF0C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81FCE7-1300-CA74-34F4-D9FB4B380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C7C494-AAB0-FD6B-57FE-31EB45B45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9CDE74C-490F-2D61-6755-8AE3C513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ACE3D3-0968-2B9C-087A-DAFC0BBF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F6558E-CDEB-09DF-604D-469729D5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17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A2C71-5856-4D73-9599-C35007F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A17FE6-C7DD-9808-0BBC-656ABF2F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CE678-47D4-3744-799D-48F0DBCC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5A6CF-7C69-7B67-16E6-7CD043FE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67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9F231F-79DF-54EE-30C3-BA1F1603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C5617E-54E1-7030-E0C8-BAEBE119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CD18BF-867B-C4C3-DA4B-47809F78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35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27A02-59CF-CE52-A9B5-56EEF15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33E9E5-B971-A39F-239D-EE50C35D8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EB4083-3875-C000-0435-68F64F29A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F2B940-2532-352E-5069-24AF1096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1FA9C5-BB61-A768-1238-CA6945FD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683229-C95A-5340-3A86-528BB202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EA688-0A18-A84F-76D9-03849852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3420451-D528-6BAE-06AD-1E29414DD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F3C22-D875-9606-FF72-E7CAA9B3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726EBA-651C-71DE-2085-F07C61C3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44E074-2126-EFC6-E793-429285CB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4BB4A7-46A9-694D-361E-04D55D57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502B35-0B48-6FB0-80DE-881B0D5B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7F145-BEF0-B8A5-56DD-A53B8EB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66ED38-CBAE-BFBB-11C4-71BC12129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936D-BD4F-A74E-838B-0F2F1B85022E}" type="datetimeFigureOut">
              <a:rPr lang="nl-NL" smtClean="0"/>
              <a:t>25-04-2022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52B7F8-E483-E3B2-88CA-B246E1D9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724D46-2C91-26D0-6EE5-8E377A3A5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C122-C67E-854B-AD80-3AEFEBFFE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9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1jour1actu.com/culture/cest-qui-batm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sc3rPB4EZ4k&amp;ab_channel=scene6de6menagem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xaCezLJfQw&amp;ab_channel=AmineBoukra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antoinevandinter/canvases/CF%202022%3A%20outils%20en%20lig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docentenhelpdeskcommun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40655747.1927@e.linoi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seigner.tv5monde.com/fiches-pedagogiques-fle/la-bibliotheque-numeriq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seigner.tv5monde.com/fiches-pedagogiques-fle/bruxelles-je-tai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nseigner.tv5monde.com/fiches-pedagogiques-fle/derniere-dan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seigner.tv5monde.com/fiches-pedagogiques-fle/bretagne-fran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rendre.tv5monde.com/fr/exercices/premiere-clas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seigner.tv5monde.com/articles-dossiers/dossiers/les-webinaires-tv5mon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1jour1actu.com/france/cest-quoi-le-metier-de-president-de-la-republiq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66E50-FE34-1CB4-F0F9-A6866A3F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043" y="2419244"/>
            <a:ext cx="7000604" cy="1009756"/>
          </a:xfrm>
        </p:spPr>
        <p:txBody>
          <a:bodyPr>
            <a:normAutofit fontScale="90000"/>
          </a:bodyPr>
          <a:lstStyle/>
          <a:p>
            <a:r>
              <a:rPr lang="nl-NL" dirty="0"/>
              <a:t>Ressources et </a:t>
            </a:r>
            <a:r>
              <a:rPr lang="nl-NL" dirty="0" err="1"/>
              <a:t>outils</a:t>
            </a:r>
            <a:r>
              <a:rPr lang="nl-NL" dirty="0"/>
              <a:t> en </a:t>
            </a:r>
            <a:r>
              <a:rPr lang="nl-NL" dirty="0" err="1"/>
              <a:t>ligne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0888E9-1E6D-3AEC-95EB-15ABA7F2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Congres Frans: 21,22 april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B7CAE-AD64-D0D7-DA8C-25358FA7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3602038"/>
            <a:ext cx="3170238" cy="31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39102-E283-04C5-CD78-8CB1D0AC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1jour1actu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29E307BF-DAB4-7B4A-95D1-EEF4E85BB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8349" y="1825625"/>
            <a:ext cx="77153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EFF7B-5EAE-D219-EB18-61F11243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Avez-vous</a:t>
            </a:r>
            <a:r>
              <a:rPr lang="nl-NL" dirty="0"/>
              <a:t> déjà vu …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289C1089-2FF9-F215-6A44-A6DE77EA2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4536" y="1825625"/>
            <a:ext cx="72829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EFF7B-5EAE-D219-EB18-61F11243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Avez-vous</a:t>
            </a:r>
            <a:r>
              <a:rPr lang="nl-NL" dirty="0"/>
              <a:t> déjà vu …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289C1089-2FF9-F215-6A44-A6DE77EA2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4536" y="1825625"/>
            <a:ext cx="72829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56CE5-E894-515E-DA47-948BA5E8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 organiseren</a:t>
            </a:r>
          </a:p>
        </p:txBody>
      </p:sp>
      <p:pic>
        <p:nvPicPr>
          <p:cNvPr id="1028" name="Picture 4" descr="Diigo - Wikipedia">
            <a:extLst>
              <a:ext uri="{FF2B5EF4-FFF2-40B4-BE49-F238E27FC236}">
                <a16:creationId xmlns:a16="http://schemas.microsoft.com/office/drawing/2014/main" id="{F2828C0A-E432-1007-C3D6-DE64DD6E8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1730"/>
            <a:ext cx="4195545" cy="19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terest - Marant">
            <a:extLst>
              <a:ext uri="{FF2B5EF4-FFF2-40B4-BE49-F238E27FC236}">
                <a16:creationId xmlns:a16="http://schemas.microsoft.com/office/drawing/2014/main" id="{8E2A6725-D2FC-6B9F-BE48-2434C1F4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13" y="2483708"/>
            <a:ext cx="3665152" cy="36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2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88FCE-8142-8A10-A7E0-AEBAF6B8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D54604-B594-ABD1-F7B5-B2EFC46F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http://linoit.com/users/antoinevandinter/canvases/CF%202022%3A%20outils%20en%20ligne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Alle links in deze </a:t>
            </a:r>
            <a:r>
              <a:rPr lang="nl-NL" dirty="0" err="1"/>
              <a:t>powerpoint</a:t>
            </a:r>
            <a:r>
              <a:rPr lang="nl-NL" dirty="0"/>
              <a:t> zijn aanklikbaar. Door op de plaatjes te klikken kom je bij de verschillende sites uit.</a:t>
            </a:r>
          </a:p>
        </p:txBody>
      </p:sp>
    </p:spTree>
    <p:extLst>
      <p:ext uri="{BB962C8B-B14F-4D97-AF65-F5344CB8AC3E}">
        <p14:creationId xmlns:p14="http://schemas.microsoft.com/office/powerpoint/2010/main" val="410513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DAF5B-E440-AF44-8F14-EFE98931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ben ik?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188EAB-F68D-A64D-BE96-01B07495D82D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https://www.docentenhelpdesk.nl/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hlinkClick r:id="rId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https://www.facebook.com/groups/docentenhelpdeskcommunity/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ED2DCB-A890-2A49-B1C0-522F8314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 r="-2" b="13989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8" descr="Afbeelding met persoon, binnen, zitten, kind&#10;&#10;Automatisch gegenereerde beschrijving">
            <a:extLst>
              <a:ext uri="{FF2B5EF4-FFF2-40B4-BE49-F238E27FC236}">
                <a16:creationId xmlns:a16="http://schemas.microsoft.com/office/drawing/2014/main" id="{354E39AD-02FA-D34D-9A1C-CBE75DDA0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19D71EF-2137-05DD-4297-4F6F4DB2428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33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4A27-A2A4-C049-95E5-4182B39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2: DENKEN, DELEN, UITWISSELEN (DDU)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FA603FA-3227-3448-90C5-6C06D7A0B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467475"/>
              </p:ext>
            </p:extLst>
          </p:nvPr>
        </p:nvGraphicFramePr>
        <p:xfrm>
          <a:off x="838200" y="1825625"/>
          <a:ext cx="10515600" cy="4500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9558">
                  <a:extLst>
                    <a:ext uri="{9D8B030D-6E8A-4147-A177-3AD203B41FA5}">
                      <a16:colId xmlns:a16="http://schemas.microsoft.com/office/drawing/2014/main" val="3552355164"/>
                    </a:ext>
                  </a:extLst>
                </a:gridCol>
                <a:gridCol w="8426042">
                  <a:extLst>
                    <a:ext uri="{9D8B030D-6E8A-4147-A177-3AD203B41FA5}">
                      <a16:colId xmlns:a16="http://schemas.microsoft.com/office/drawing/2014/main" val="3223941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89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WAT &amp; WAAROM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Welke online bronnen gebruik je bij het lesgeven?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l-NL" dirty="0"/>
                        <a:t>samen te komen tot een lijstje met favoriete online bronnen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l-NL" dirty="0"/>
                        <a:t>een werkvorm te ervaren die je ook met je leerlingen kunt doen.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DENKEN: </a:t>
                      </a:r>
                      <a:r>
                        <a:rPr lang="nl-NL" dirty="0"/>
                        <a:t>(individueel): Wat zijn jouw favoriete online bronnen voor het vak Frans</a:t>
                      </a:r>
                    </a:p>
                    <a:p>
                      <a:r>
                        <a:rPr lang="nl-NL" b="1" dirty="0"/>
                        <a:t>DELEN: </a:t>
                      </a:r>
                      <a:r>
                        <a:rPr lang="nl-NL" dirty="0"/>
                        <a:t>in groepjes van 3(tijdsbewaker, notulist, vragensteller) Wissel uit en maak samen een top 5 van online bronnen voor het vak Frans. Deze bronnen stuur je naar het volgende e-mail adres: </a:t>
                      </a:r>
                      <a:r>
                        <a:rPr lang="nl-NL" dirty="0">
                          <a:hlinkClick r:id="rId2"/>
                        </a:rPr>
                        <a:t>40655747.1927@e.linoit.com</a:t>
                      </a:r>
                      <a:endParaRPr lang="nl-NL" dirty="0"/>
                    </a:p>
                    <a:p>
                      <a:r>
                        <a:rPr lang="nl-NL" b="1" dirty="0"/>
                        <a:t>UITWISSELEN: </a:t>
                      </a:r>
                      <a:r>
                        <a:rPr lang="nl-NL" dirty="0"/>
                        <a:t>Klassikaal bespreken van de opbrengst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11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HULP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minuten individueel, 8 minuten in groepjes, 2 minuten klassikaal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9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UITKOMST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We bespreken de uitkomst (kort) klassikaal. Een overzicht van de resultaten wordt na afloop gedeeld.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8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KLAAR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1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90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AB755-1EC9-7CC6-1CC7-44A4E1AB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TV5: la </a:t>
            </a:r>
            <a:r>
              <a:rPr lang="nl-NL" dirty="0" err="1"/>
              <a:t>bibliothèque</a:t>
            </a:r>
            <a:r>
              <a:rPr lang="nl-NL" dirty="0"/>
              <a:t> </a:t>
            </a:r>
            <a:r>
              <a:rPr lang="nl-NL" dirty="0" err="1"/>
              <a:t>numérique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F2852-828D-FFA6-BD06-BAABF8EDF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8C60C29F-2C5E-9F7F-67E3-9893DDB2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80" y="2882096"/>
            <a:ext cx="5737973" cy="18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A9289E-5280-CC91-CDE5-2EF52578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dirty="0"/>
              <a:t>TV5: </a:t>
            </a:r>
            <a:r>
              <a:rPr lang="nl-NL" dirty="0" err="1"/>
              <a:t>Paroles</a:t>
            </a:r>
            <a:r>
              <a:rPr lang="nl-NL" dirty="0"/>
              <a:t> de clips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AD378-FAEE-F841-18BC-27AA3DF4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l-NL" dirty="0"/>
              <a:t>Angèle – Bruxelles, je </a:t>
            </a:r>
            <a:r>
              <a:rPr lang="nl-NL" dirty="0" err="1"/>
              <a:t>t’aime</a:t>
            </a:r>
            <a:endParaRPr lang="nl-NL" dirty="0"/>
          </a:p>
          <a:p>
            <a:r>
              <a:rPr lang="nl-NL" dirty="0" err="1"/>
              <a:t>Indila</a:t>
            </a:r>
            <a:r>
              <a:rPr lang="nl-NL" dirty="0"/>
              <a:t> – </a:t>
            </a:r>
            <a:r>
              <a:rPr lang="nl-NL" dirty="0" err="1"/>
              <a:t>Dernière</a:t>
            </a:r>
            <a:r>
              <a:rPr lang="nl-NL" dirty="0"/>
              <a:t> danse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2BE5BCB9-4C7D-3B3D-F816-DE5EDDF37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1" r="11033" b="-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hlinkClick r:id="rId4"/>
            <a:extLst>
              <a:ext uri="{FF2B5EF4-FFF2-40B4-BE49-F238E27FC236}">
                <a16:creationId xmlns:a16="http://schemas.microsoft.com/office/drawing/2014/main" id="{8AE18962-DB78-6CCD-6E34-9E13DA8B4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55" r="7382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882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F4B36-B6BA-2469-D1C6-E91F241B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Ça</a:t>
            </a:r>
            <a:r>
              <a:rPr lang="nl-NL" dirty="0"/>
              <a:t> </a:t>
            </a:r>
            <a:r>
              <a:rPr lang="nl-NL" dirty="0" err="1"/>
              <a:t>bouge</a:t>
            </a:r>
            <a:r>
              <a:rPr lang="nl-NL" dirty="0"/>
              <a:t> en France!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0E6AB432-B7AE-96E0-3321-CF80B97FD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590" y="1825625"/>
            <a:ext cx="77508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F4E26-B07D-1840-21E8-438789E5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Première </a:t>
            </a:r>
            <a:r>
              <a:rPr lang="nl-NL" dirty="0" err="1"/>
              <a:t>classe</a:t>
            </a:r>
            <a:r>
              <a:rPr lang="nl-NL" dirty="0"/>
              <a:t>: </a:t>
            </a:r>
            <a:r>
              <a:rPr lang="nl-NL" dirty="0" err="1"/>
              <a:t>débuter</a:t>
            </a:r>
            <a:r>
              <a:rPr lang="nl-NL" dirty="0"/>
              <a:t> </a:t>
            </a:r>
            <a:r>
              <a:rPr lang="nl-NL" dirty="0" err="1"/>
              <a:t>gratuitement</a:t>
            </a:r>
            <a:r>
              <a:rPr lang="nl-NL" dirty="0"/>
              <a:t> en </a:t>
            </a:r>
            <a:r>
              <a:rPr lang="nl-NL" dirty="0" err="1"/>
              <a:t>français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40FFC249-EAC7-9465-00B4-408FB6FBA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431" y="1825625"/>
            <a:ext cx="54851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F9F07-F6A6-FB02-6D93-F394C743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 </a:t>
            </a:r>
            <a:r>
              <a:rPr lang="nl-NL" dirty="0" err="1"/>
              <a:t>webinaires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6E18E531-7C72-C276-4555-720C6ABC9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8228" y="2160554"/>
            <a:ext cx="5147129" cy="34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F6490-B8E9-F3A0-1594-A99508A4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1jour1actu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E601F177-8DE2-7AD2-4EFD-202AD0F0E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4507" y="1825625"/>
            <a:ext cx="66629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15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278</Words>
  <Application>Microsoft Macintosh PowerPoint</Application>
  <PresentationFormat>Breedbeeld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Ressources et outils en ligne</vt:lpstr>
      <vt:lpstr>Wie ben ik?</vt:lpstr>
      <vt:lpstr>2: DENKEN, DELEN, UITWISSELEN (DDU)</vt:lpstr>
      <vt:lpstr>TV5: la bibliothèque numérique</vt:lpstr>
      <vt:lpstr>TV5: Paroles de clips</vt:lpstr>
      <vt:lpstr>Ça bouge en France!</vt:lpstr>
      <vt:lpstr>Première classe: débuter gratuitement en français</vt:lpstr>
      <vt:lpstr>Le webinaires</vt:lpstr>
      <vt:lpstr>1jour1actu</vt:lpstr>
      <vt:lpstr>1jour1actu</vt:lpstr>
      <vt:lpstr>Avez-vous déjà vu …</vt:lpstr>
      <vt:lpstr>Avez-vous déjà vu …</vt:lpstr>
      <vt:lpstr>Bronnen organiseren</vt:lpstr>
      <vt:lpstr>Links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Antoine van Dinter</dc:creator>
  <cp:lastModifiedBy>Antoine van Dinter</cp:lastModifiedBy>
  <cp:revision>8</cp:revision>
  <dcterms:created xsi:type="dcterms:W3CDTF">2022-04-20T05:37:17Z</dcterms:created>
  <dcterms:modified xsi:type="dcterms:W3CDTF">2022-04-25T09:42:23Z</dcterms:modified>
</cp:coreProperties>
</file>