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9" r:id="rId3"/>
    <p:sldId id="270" r:id="rId4"/>
    <p:sldId id="271" r:id="rId5"/>
    <p:sldId id="272" r:id="rId6"/>
    <p:sldId id="292" r:id="rId7"/>
    <p:sldId id="293" r:id="rId8"/>
    <p:sldId id="294" r:id="rId9"/>
    <p:sldId id="298" r:id="rId10"/>
    <p:sldId id="284" r:id="rId11"/>
    <p:sldId id="295" r:id="rId12"/>
    <p:sldId id="296"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7"/>
    <p:restoredTop sz="96197"/>
  </p:normalViewPr>
  <p:slideViewPr>
    <p:cSldViewPr snapToGrid="0" snapToObjects="1">
      <p:cViewPr varScale="1">
        <p:scale>
          <a:sx n="160" d="100"/>
          <a:sy n="160" d="100"/>
        </p:scale>
        <p:origin x="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2F52B-44DF-42EF-64A7-C4D61AD22D0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EE7F364-B474-1E15-E22F-98471CCF0C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E9228B3-7BC6-D0CA-1C1A-593FFCE0C959}"/>
              </a:ext>
            </a:extLst>
          </p:cNvPr>
          <p:cNvSpPr>
            <a:spLocks noGrp="1"/>
          </p:cNvSpPr>
          <p:nvPr>
            <p:ph type="dt" sz="half" idx="10"/>
          </p:nvPr>
        </p:nvSpPr>
        <p:spPr/>
        <p:txBody>
          <a:bodyPr/>
          <a:lstStyle/>
          <a:p>
            <a:fld id="{E807936D-BD4F-A74E-838B-0F2F1B85022E}" type="datetimeFigureOut">
              <a:rPr lang="nl-NL" smtClean="0"/>
              <a:t>21-04-2022</a:t>
            </a:fld>
            <a:endParaRPr lang="nl-NL"/>
          </a:p>
        </p:txBody>
      </p:sp>
      <p:sp>
        <p:nvSpPr>
          <p:cNvPr id="5" name="Tijdelijke aanduiding voor voettekst 4">
            <a:extLst>
              <a:ext uri="{FF2B5EF4-FFF2-40B4-BE49-F238E27FC236}">
                <a16:creationId xmlns:a16="http://schemas.microsoft.com/office/drawing/2014/main" id="{FD3AE37C-FE53-2F24-C181-9AD9E69A9C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48CD66-2270-9B55-96DC-AF8E4435BFCA}"/>
              </a:ext>
            </a:extLst>
          </p:cNvPr>
          <p:cNvSpPr>
            <a:spLocks noGrp="1"/>
          </p:cNvSpPr>
          <p:nvPr>
            <p:ph type="sldNum" sz="quarter" idx="12"/>
          </p:nvPr>
        </p:nvSpPr>
        <p:spPr/>
        <p:txBody>
          <a:bodyPr/>
          <a:lstStyle/>
          <a:p>
            <a:fld id="{BBABC122-C67E-854B-AD80-3AEFEBFFE578}" type="slidenum">
              <a:rPr lang="nl-NL" smtClean="0"/>
              <a:t>‹nr.›</a:t>
            </a:fld>
            <a:endParaRPr lang="nl-NL"/>
          </a:p>
        </p:txBody>
      </p:sp>
    </p:spTree>
    <p:extLst>
      <p:ext uri="{BB962C8B-B14F-4D97-AF65-F5344CB8AC3E}">
        <p14:creationId xmlns:p14="http://schemas.microsoft.com/office/powerpoint/2010/main" val="365970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341F5-53B1-8D6C-839C-08D65E27A95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FE4BC7A-EF75-23ED-DA44-EB3D6CE6423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E06CC6-6B06-39E3-CEAC-E5C7683CFE0F}"/>
              </a:ext>
            </a:extLst>
          </p:cNvPr>
          <p:cNvSpPr>
            <a:spLocks noGrp="1"/>
          </p:cNvSpPr>
          <p:nvPr>
            <p:ph type="dt" sz="half" idx="10"/>
          </p:nvPr>
        </p:nvSpPr>
        <p:spPr/>
        <p:txBody>
          <a:bodyPr/>
          <a:lstStyle/>
          <a:p>
            <a:fld id="{E807936D-BD4F-A74E-838B-0F2F1B85022E}" type="datetimeFigureOut">
              <a:rPr lang="nl-NL" smtClean="0"/>
              <a:t>21-04-2022</a:t>
            </a:fld>
            <a:endParaRPr lang="nl-NL"/>
          </a:p>
        </p:txBody>
      </p:sp>
      <p:sp>
        <p:nvSpPr>
          <p:cNvPr id="5" name="Tijdelijke aanduiding voor voettekst 4">
            <a:extLst>
              <a:ext uri="{FF2B5EF4-FFF2-40B4-BE49-F238E27FC236}">
                <a16:creationId xmlns:a16="http://schemas.microsoft.com/office/drawing/2014/main" id="{1171F1DB-29DE-2861-EC3F-7830B0739C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782F7D-E766-E26E-83FB-E93CCC2A7F0A}"/>
              </a:ext>
            </a:extLst>
          </p:cNvPr>
          <p:cNvSpPr>
            <a:spLocks noGrp="1"/>
          </p:cNvSpPr>
          <p:nvPr>
            <p:ph type="sldNum" sz="quarter" idx="12"/>
          </p:nvPr>
        </p:nvSpPr>
        <p:spPr/>
        <p:txBody>
          <a:bodyPr/>
          <a:lstStyle/>
          <a:p>
            <a:fld id="{BBABC122-C67E-854B-AD80-3AEFEBFFE578}" type="slidenum">
              <a:rPr lang="nl-NL" smtClean="0"/>
              <a:t>‹nr.›</a:t>
            </a:fld>
            <a:endParaRPr lang="nl-NL"/>
          </a:p>
        </p:txBody>
      </p:sp>
    </p:spTree>
    <p:extLst>
      <p:ext uri="{BB962C8B-B14F-4D97-AF65-F5344CB8AC3E}">
        <p14:creationId xmlns:p14="http://schemas.microsoft.com/office/powerpoint/2010/main" val="365030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93A782C-D646-F6C8-70A0-286E2B4349E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E55B65-2C2C-92BE-A888-C691206CB90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FE6D78-B17D-8221-4DF7-B2954FF6407F}"/>
              </a:ext>
            </a:extLst>
          </p:cNvPr>
          <p:cNvSpPr>
            <a:spLocks noGrp="1"/>
          </p:cNvSpPr>
          <p:nvPr>
            <p:ph type="dt" sz="half" idx="10"/>
          </p:nvPr>
        </p:nvSpPr>
        <p:spPr/>
        <p:txBody>
          <a:bodyPr/>
          <a:lstStyle/>
          <a:p>
            <a:fld id="{E807936D-BD4F-A74E-838B-0F2F1B85022E}" type="datetimeFigureOut">
              <a:rPr lang="nl-NL" smtClean="0"/>
              <a:t>21-04-2022</a:t>
            </a:fld>
            <a:endParaRPr lang="nl-NL"/>
          </a:p>
        </p:txBody>
      </p:sp>
      <p:sp>
        <p:nvSpPr>
          <p:cNvPr id="5" name="Tijdelijke aanduiding voor voettekst 4">
            <a:extLst>
              <a:ext uri="{FF2B5EF4-FFF2-40B4-BE49-F238E27FC236}">
                <a16:creationId xmlns:a16="http://schemas.microsoft.com/office/drawing/2014/main" id="{11988025-4AF2-322F-EE08-B5C043F6FE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113BC2-7645-0D96-AAA7-66DFCF23884B}"/>
              </a:ext>
            </a:extLst>
          </p:cNvPr>
          <p:cNvSpPr>
            <a:spLocks noGrp="1"/>
          </p:cNvSpPr>
          <p:nvPr>
            <p:ph type="sldNum" sz="quarter" idx="12"/>
          </p:nvPr>
        </p:nvSpPr>
        <p:spPr/>
        <p:txBody>
          <a:bodyPr/>
          <a:lstStyle/>
          <a:p>
            <a:fld id="{BBABC122-C67E-854B-AD80-3AEFEBFFE578}" type="slidenum">
              <a:rPr lang="nl-NL" smtClean="0"/>
              <a:t>‹nr.›</a:t>
            </a:fld>
            <a:endParaRPr lang="nl-NL"/>
          </a:p>
        </p:txBody>
      </p:sp>
    </p:spTree>
    <p:extLst>
      <p:ext uri="{BB962C8B-B14F-4D97-AF65-F5344CB8AC3E}">
        <p14:creationId xmlns:p14="http://schemas.microsoft.com/office/powerpoint/2010/main" val="49146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175CB-A005-E4FF-D1EA-538F0170B9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8EB03FD-147D-65CA-3C02-595EE9E4B1C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5373E5-A244-6329-A69B-5ACF81C99C15}"/>
              </a:ext>
            </a:extLst>
          </p:cNvPr>
          <p:cNvSpPr>
            <a:spLocks noGrp="1"/>
          </p:cNvSpPr>
          <p:nvPr>
            <p:ph type="dt" sz="half" idx="10"/>
          </p:nvPr>
        </p:nvSpPr>
        <p:spPr/>
        <p:txBody>
          <a:bodyPr/>
          <a:lstStyle/>
          <a:p>
            <a:fld id="{E807936D-BD4F-A74E-838B-0F2F1B85022E}" type="datetimeFigureOut">
              <a:rPr lang="nl-NL" smtClean="0"/>
              <a:t>21-04-2022</a:t>
            </a:fld>
            <a:endParaRPr lang="nl-NL"/>
          </a:p>
        </p:txBody>
      </p:sp>
      <p:sp>
        <p:nvSpPr>
          <p:cNvPr id="5" name="Tijdelijke aanduiding voor voettekst 4">
            <a:extLst>
              <a:ext uri="{FF2B5EF4-FFF2-40B4-BE49-F238E27FC236}">
                <a16:creationId xmlns:a16="http://schemas.microsoft.com/office/drawing/2014/main" id="{72A4ED8F-C1CC-BEA5-EA68-C6C7EEFE4C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84D729-CE46-746B-76F3-19103F084A34}"/>
              </a:ext>
            </a:extLst>
          </p:cNvPr>
          <p:cNvSpPr>
            <a:spLocks noGrp="1"/>
          </p:cNvSpPr>
          <p:nvPr>
            <p:ph type="sldNum" sz="quarter" idx="12"/>
          </p:nvPr>
        </p:nvSpPr>
        <p:spPr/>
        <p:txBody>
          <a:bodyPr/>
          <a:lstStyle/>
          <a:p>
            <a:fld id="{BBABC122-C67E-854B-AD80-3AEFEBFFE578}" type="slidenum">
              <a:rPr lang="nl-NL" smtClean="0"/>
              <a:t>‹nr.›</a:t>
            </a:fld>
            <a:endParaRPr lang="nl-NL"/>
          </a:p>
        </p:txBody>
      </p:sp>
    </p:spTree>
    <p:extLst>
      <p:ext uri="{BB962C8B-B14F-4D97-AF65-F5344CB8AC3E}">
        <p14:creationId xmlns:p14="http://schemas.microsoft.com/office/powerpoint/2010/main" val="357065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DF43C0-24E4-9043-D896-6351FF4CBDE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A0CE848-A307-98EB-A1E7-2CE4F19323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07BC2CF-37E2-2D40-12C9-C36FE3048111}"/>
              </a:ext>
            </a:extLst>
          </p:cNvPr>
          <p:cNvSpPr>
            <a:spLocks noGrp="1"/>
          </p:cNvSpPr>
          <p:nvPr>
            <p:ph type="dt" sz="half" idx="10"/>
          </p:nvPr>
        </p:nvSpPr>
        <p:spPr/>
        <p:txBody>
          <a:bodyPr/>
          <a:lstStyle/>
          <a:p>
            <a:fld id="{E807936D-BD4F-A74E-838B-0F2F1B85022E}" type="datetimeFigureOut">
              <a:rPr lang="nl-NL" smtClean="0"/>
              <a:t>21-04-2022</a:t>
            </a:fld>
            <a:endParaRPr lang="nl-NL"/>
          </a:p>
        </p:txBody>
      </p:sp>
      <p:sp>
        <p:nvSpPr>
          <p:cNvPr id="5" name="Tijdelijke aanduiding voor voettekst 4">
            <a:extLst>
              <a:ext uri="{FF2B5EF4-FFF2-40B4-BE49-F238E27FC236}">
                <a16:creationId xmlns:a16="http://schemas.microsoft.com/office/drawing/2014/main" id="{23BD591B-97E0-7490-B036-2CC72EA382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758616-EFD6-AB78-13B9-6515B9CCB420}"/>
              </a:ext>
            </a:extLst>
          </p:cNvPr>
          <p:cNvSpPr>
            <a:spLocks noGrp="1"/>
          </p:cNvSpPr>
          <p:nvPr>
            <p:ph type="sldNum" sz="quarter" idx="12"/>
          </p:nvPr>
        </p:nvSpPr>
        <p:spPr/>
        <p:txBody>
          <a:bodyPr/>
          <a:lstStyle/>
          <a:p>
            <a:fld id="{BBABC122-C67E-854B-AD80-3AEFEBFFE578}" type="slidenum">
              <a:rPr lang="nl-NL" smtClean="0"/>
              <a:t>‹nr.›</a:t>
            </a:fld>
            <a:endParaRPr lang="nl-NL"/>
          </a:p>
        </p:txBody>
      </p:sp>
    </p:spTree>
    <p:extLst>
      <p:ext uri="{BB962C8B-B14F-4D97-AF65-F5344CB8AC3E}">
        <p14:creationId xmlns:p14="http://schemas.microsoft.com/office/powerpoint/2010/main" val="143231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F7737-BEE3-44E8-0FBB-57D77CB9AB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74D9FCE-10C4-73E8-A6BA-82E5076EABD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48AB01C-B572-2CA1-3DDA-ADE4EB0201F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D439D0C-E7E7-77E8-F01A-05E2924C9242}"/>
              </a:ext>
            </a:extLst>
          </p:cNvPr>
          <p:cNvSpPr>
            <a:spLocks noGrp="1"/>
          </p:cNvSpPr>
          <p:nvPr>
            <p:ph type="dt" sz="half" idx="10"/>
          </p:nvPr>
        </p:nvSpPr>
        <p:spPr/>
        <p:txBody>
          <a:bodyPr/>
          <a:lstStyle/>
          <a:p>
            <a:fld id="{E807936D-BD4F-A74E-838B-0F2F1B85022E}" type="datetimeFigureOut">
              <a:rPr lang="nl-NL" smtClean="0"/>
              <a:t>21-04-2022</a:t>
            </a:fld>
            <a:endParaRPr lang="nl-NL"/>
          </a:p>
        </p:txBody>
      </p:sp>
      <p:sp>
        <p:nvSpPr>
          <p:cNvPr id="6" name="Tijdelijke aanduiding voor voettekst 5">
            <a:extLst>
              <a:ext uri="{FF2B5EF4-FFF2-40B4-BE49-F238E27FC236}">
                <a16:creationId xmlns:a16="http://schemas.microsoft.com/office/drawing/2014/main" id="{EFAA7EAC-C071-203C-4B96-9E6A8D8B9E6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5B530B-B131-1B2D-09F4-633B02005420}"/>
              </a:ext>
            </a:extLst>
          </p:cNvPr>
          <p:cNvSpPr>
            <a:spLocks noGrp="1"/>
          </p:cNvSpPr>
          <p:nvPr>
            <p:ph type="sldNum" sz="quarter" idx="12"/>
          </p:nvPr>
        </p:nvSpPr>
        <p:spPr/>
        <p:txBody>
          <a:bodyPr/>
          <a:lstStyle/>
          <a:p>
            <a:fld id="{BBABC122-C67E-854B-AD80-3AEFEBFFE578}" type="slidenum">
              <a:rPr lang="nl-NL" smtClean="0"/>
              <a:t>‹nr.›</a:t>
            </a:fld>
            <a:endParaRPr lang="nl-NL"/>
          </a:p>
        </p:txBody>
      </p:sp>
    </p:spTree>
    <p:extLst>
      <p:ext uri="{BB962C8B-B14F-4D97-AF65-F5344CB8AC3E}">
        <p14:creationId xmlns:p14="http://schemas.microsoft.com/office/powerpoint/2010/main" val="38725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72C91-5237-A516-AEA1-6DBAF8E39F3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69F3D10-E509-33A7-DA75-C55B54E786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3E9D9F0-D611-1555-29C5-95B8DF0CCC2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F81FCE7-1300-CA74-34F4-D9FB4B3804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AC7C494-AAB0-FD6B-57FE-31EB45B45B0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9CDE74C-490F-2D61-6755-8AE3C513B2A1}"/>
              </a:ext>
            </a:extLst>
          </p:cNvPr>
          <p:cNvSpPr>
            <a:spLocks noGrp="1"/>
          </p:cNvSpPr>
          <p:nvPr>
            <p:ph type="dt" sz="half" idx="10"/>
          </p:nvPr>
        </p:nvSpPr>
        <p:spPr/>
        <p:txBody>
          <a:bodyPr/>
          <a:lstStyle/>
          <a:p>
            <a:fld id="{E807936D-BD4F-A74E-838B-0F2F1B85022E}" type="datetimeFigureOut">
              <a:rPr lang="nl-NL" smtClean="0"/>
              <a:t>21-04-2022</a:t>
            </a:fld>
            <a:endParaRPr lang="nl-NL"/>
          </a:p>
        </p:txBody>
      </p:sp>
      <p:sp>
        <p:nvSpPr>
          <p:cNvPr id="8" name="Tijdelijke aanduiding voor voettekst 7">
            <a:extLst>
              <a:ext uri="{FF2B5EF4-FFF2-40B4-BE49-F238E27FC236}">
                <a16:creationId xmlns:a16="http://schemas.microsoft.com/office/drawing/2014/main" id="{F0ACE3D3-0968-2B9C-087A-DAFC0BBF487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AF6558E-CDEB-09DF-604D-469729D5994E}"/>
              </a:ext>
            </a:extLst>
          </p:cNvPr>
          <p:cNvSpPr>
            <a:spLocks noGrp="1"/>
          </p:cNvSpPr>
          <p:nvPr>
            <p:ph type="sldNum" sz="quarter" idx="12"/>
          </p:nvPr>
        </p:nvSpPr>
        <p:spPr/>
        <p:txBody>
          <a:bodyPr/>
          <a:lstStyle/>
          <a:p>
            <a:fld id="{BBABC122-C67E-854B-AD80-3AEFEBFFE578}" type="slidenum">
              <a:rPr lang="nl-NL" smtClean="0"/>
              <a:t>‹nr.›</a:t>
            </a:fld>
            <a:endParaRPr lang="nl-NL"/>
          </a:p>
        </p:txBody>
      </p:sp>
    </p:spTree>
    <p:extLst>
      <p:ext uri="{BB962C8B-B14F-4D97-AF65-F5344CB8AC3E}">
        <p14:creationId xmlns:p14="http://schemas.microsoft.com/office/powerpoint/2010/main" val="97317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AA2C71-5856-4D73-9599-C35007F95AA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CA17FE6-C7DD-9808-0BBC-656ABF2FAA4D}"/>
              </a:ext>
            </a:extLst>
          </p:cNvPr>
          <p:cNvSpPr>
            <a:spLocks noGrp="1"/>
          </p:cNvSpPr>
          <p:nvPr>
            <p:ph type="dt" sz="half" idx="10"/>
          </p:nvPr>
        </p:nvSpPr>
        <p:spPr/>
        <p:txBody>
          <a:bodyPr/>
          <a:lstStyle/>
          <a:p>
            <a:fld id="{E807936D-BD4F-A74E-838B-0F2F1B85022E}" type="datetimeFigureOut">
              <a:rPr lang="nl-NL" smtClean="0"/>
              <a:t>21-04-2022</a:t>
            </a:fld>
            <a:endParaRPr lang="nl-NL"/>
          </a:p>
        </p:txBody>
      </p:sp>
      <p:sp>
        <p:nvSpPr>
          <p:cNvPr id="4" name="Tijdelijke aanduiding voor voettekst 3">
            <a:extLst>
              <a:ext uri="{FF2B5EF4-FFF2-40B4-BE49-F238E27FC236}">
                <a16:creationId xmlns:a16="http://schemas.microsoft.com/office/drawing/2014/main" id="{8D1CE678-47D4-3744-799D-48F0DBCCBCE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6C5A6CF-7C69-7B67-16E6-7CD043FE51C1}"/>
              </a:ext>
            </a:extLst>
          </p:cNvPr>
          <p:cNvSpPr>
            <a:spLocks noGrp="1"/>
          </p:cNvSpPr>
          <p:nvPr>
            <p:ph type="sldNum" sz="quarter" idx="12"/>
          </p:nvPr>
        </p:nvSpPr>
        <p:spPr/>
        <p:txBody>
          <a:bodyPr/>
          <a:lstStyle/>
          <a:p>
            <a:fld id="{BBABC122-C67E-854B-AD80-3AEFEBFFE578}" type="slidenum">
              <a:rPr lang="nl-NL" smtClean="0"/>
              <a:t>‹nr.›</a:t>
            </a:fld>
            <a:endParaRPr lang="nl-NL"/>
          </a:p>
        </p:txBody>
      </p:sp>
    </p:spTree>
    <p:extLst>
      <p:ext uri="{BB962C8B-B14F-4D97-AF65-F5344CB8AC3E}">
        <p14:creationId xmlns:p14="http://schemas.microsoft.com/office/powerpoint/2010/main" val="316667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59F231F-79DF-54EE-30C3-BA1F16039E3B}"/>
              </a:ext>
            </a:extLst>
          </p:cNvPr>
          <p:cNvSpPr>
            <a:spLocks noGrp="1"/>
          </p:cNvSpPr>
          <p:nvPr>
            <p:ph type="dt" sz="half" idx="10"/>
          </p:nvPr>
        </p:nvSpPr>
        <p:spPr/>
        <p:txBody>
          <a:bodyPr/>
          <a:lstStyle/>
          <a:p>
            <a:fld id="{E807936D-BD4F-A74E-838B-0F2F1B85022E}" type="datetimeFigureOut">
              <a:rPr lang="nl-NL" smtClean="0"/>
              <a:t>21-04-2022</a:t>
            </a:fld>
            <a:endParaRPr lang="nl-NL"/>
          </a:p>
        </p:txBody>
      </p:sp>
      <p:sp>
        <p:nvSpPr>
          <p:cNvPr id="3" name="Tijdelijke aanduiding voor voettekst 2">
            <a:extLst>
              <a:ext uri="{FF2B5EF4-FFF2-40B4-BE49-F238E27FC236}">
                <a16:creationId xmlns:a16="http://schemas.microsoft.com/office/drawing/2014/main" id="{27C5617E-54E1-7030-E0C8-BAEBE11941F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3CD18BF-867B-C4C3-DA4B-47809F78FA1F}"/>
              </a:ext>
            </a:extLst>
          </p:cNvPr>
          <p:cNvSpPr>
            <a:spLocks noGrp="1"/>
          </p:cNvSpPr>
          <p:nvPr>
            <p:ph type="sldNum" sz="quarter" idx="12"/>
          </p:nvPr>
        </p:nvSpPr>
        <p:spPr/>
        <p:txBody>
          <a:bodyPr/>
          <a:lstStyle/>
          <a:p>
            <a:fld id="{BBABC122-C67E-854B-AD80-3AEFEBFFE578}" type="slidenum">
              <a:rPr lang="nl-NL" smtClean="0"/>
              <a:t>‹nr.›</a:t>
            </a:fld>
            <a:endParaRPr lang="nl-NL"/>
          </a:p>
        </p:txBody>
      </p:sp>
    </p:spTree>
    <p:extLst>
      <p:ext uri="{BB962C8B-B14F-4D97-AF65-F5344CB8AC3E}">
        <p14:creationId xmlns:p14="http://schemas.microsoft.com/office/powerpoint/2010/main" val="199135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27A02-59CF-CE52-A9B5-56EEF15CD61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B33E9E5-B971-A39F-239D-EE50C35D8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AEB4083-3875-C000-0435-68F64F29A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5F2B940-2532-352E-5069-24AF10963563}"/>
              </a:ext>
            </a:extLst>
          </p:cNvPr>
          <p:cNvSpPr>
            <a:spLocks noGrp="1"/>
          </p:cNvSpPr>
          <p:nvPr>
            <p:ph type="dt" sz="half" idx="10"/>
          </p:nvPr>
        </p:nvSpPr>
        <p:spPr/>
        <p:txBody>
          <a:bodyPr/>
          <a:lstStyle/>
          <a:p>
            <a:fld id="{E807936D-BD4F-A74E-838B-0F2F1B85022E}" type="datetimeFigureOut">
              <a:rPr lang="nl-NL" smtClean="0"/>
              <a:t>21-04-2022</a:t>
            </a:fld>
            <a:endParaRPr lang="nl-NL"/>
          </a:p>
        </p:txBody>
      </p:sp>
      <p:sp>
        <p:nvSpPr>
          <p:cNvPr id="6" name="Tijdelijke aanduiding voor voettekst 5">
            <a:extLst>
              <a:ext uri="{FF2B5EF4-FFF2-40B4-BE49-F238E27FC236}">
                <a16:creationId xmlns:a16="http://schemas.microsoft.com/office/drawing/2014/main" id="{411FA9C5-BB61-A768-1238-CA6945FD575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2683229-C95A-5340-3A86-528BB202E96E}"/>
              </a:ext>
            </a:extLst>
          </p:cNvPr>
          <p:cNvSpPr>
            <a:spLocks noGrp="1"/>
          </p:cNvSpPr>
          <p:nvPr>
            <p:ph type="sldNum" sz="quarter" idx="12"/>
          </p:nvPr>
        </p:nvSpPr>
        <p:spPr/>
        <p:txBody>
          <a:bodyPr/>
          <a:lstStyle/>
          <a:p>
            <a:fld id="{BBABC122-C67E-854B-AD80-3AEFEBFFE578}" type="slidenum">
              <a:rPr lang="nl-NL" smtClean="0"/>
              <a:t>‹nr.›</a:t>
            </a:fld>
            <a:endParaRPr lang="nl-NL"/>
          </a:p>
        </p:txBody>
      </p:sp>
    </p:spTree>
    <p:extLst>
      <p:ext uri="{BB962C8B-B14F-4D97-AF65-F5344CB8AC3E}">
        <p14:creationId xmlns:p14="http://schemas.microsoft.com/office/powerpoint/2010/main" val="41080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EA688-0A18-A84F-76D9-03849852329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3420451-D528-6BAE-06AD-1E29414DD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8EF3C22-D875-9606-FF72-E7CAA9B34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B726EBA-651C-71DE-2085-F07C61C30135}"/>
              </a:ext>
            </a:extLst>
          </p:cNvPr>
          <p:cNvSpPr>
            <a:spLocks noGrp="1"/>
          </p:cNvSpPr>
          <p:nvPr>
            <p:ph type="dt" sz="half" idx="10"/>
          </p:nvPr>
        </p:nvSpPr>
        <p:spPr/>
        <p:txBody>
          <a:bodyPr/>
          <a:lstStyle/>
          <a:p>
            <a:fld id="{E807936D-BD4F-A74E-838B-0F2F1B85022E}" type="datetimeFigureOut">
              <a:rPr lang="nl-NL" smtClean="0"/>
              <a:t>21-04-2022</a:t>
            </a:fld>
            <a:endParaRPr lang="nl-NL"/>
          </a:p>
        </p:txBody>
      </p:sp>
      <p:sp>
        <p:nvSpPr>
          <p:cNvPr id="6" name="Tijdelijke aanduiding voor voettekst 5">
            <a:extLst>
              <a:ext uri="{FF2B5EF4-FFF2-40B4-BE49-F238E27FC236}">
                <a16:creationId xmlns:a16="http://schemas.microsoft.com/office/drawing/2014/main" id="{F744E074-2126-EFC6-E793-429285CB9BF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4BB4A7-46A9-694D-361E-04D55D5713DF}"/>
              </a:ext>
            </a:extLst>
          </p:cNvPr>
          <p:cNvSpPr>
            <a:spLocks noGrp="1"/>
          </p:cNvSpPr>
          <p:nvPr>
            <p:ph type="sldNum" sz="quarter" idx="12"/>
          </p:nvPr>
        </p:nvSpPr>
        <p:spPr/>
        <p:txBody>
          <a:bodyPr/>
          <a:lstStyle/>
          <a:p>
            <a:fld id="{BBABC122-C67E-854B-AD80-3AEFEBFFE578}" type="slidenum">
              <a:rPr lang="nl-NL" smtClean="0"/>
              <a:t>‹nr.›</a:t>
            </a:fld>
            <a:endParaRPr lang="nl-NL"/>
          </a:p>
        </p:txBody>
      </p:sp>
    </p:spTree>
    <p:extLst>
      <p:ext uri="{BB962C8B-B14F-4D97-AF65-F5344CB8AC3E}">
        <p14:creationId xmlns:p14="http://schemas.microsoft.com/office/powerpoint/2010/main" val="40016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9502B35-0B48-6FB0-80DE-881B0D5BC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197F145-BEF0-B8A5-56DD-A53B8EB9AA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266ED38-CBAE-BFBB-11C4-71BC12129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7936D-BD4F-A74E-838B-0F2F1B85022E}" type="datetimeFigureOut">
              <a:rPr lang="nl-NL" smtClean="0"/>
              <a:t>21-04-2022</a:t>
            </a:fld>
            <a:endParaRPr lang="nl-NL"/>
          </a:p>
        </p:txBody>
      </p:sp>
      <p:sp>
        <p:nvSpPr>
          <p:cNvPr id="5" name="Tijdelijke aanduiding voor voettekst 4">
            <a:extLst>
              <a:ext uri="{FF2B5EF4-FFF2-40B4-BE49-F238E27FC236}">
                <a16:creationId xmlns:a16="http://schemas.microsoft.com/office/drawing/2014/main" id="{CE52B7F8-E483-E3B2-88CA-B246E1D97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4724D46-2C91-26D0-6EE5-8E377A3A51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BC122-C67E-854B-AD80-3AEFEBFFE578}" type="slidenum">
              <a:rPr lang="nl-NL" smtClean="0"/>
              <a:t>‹nr.›</a:t>
            </a:fld>
            <a:endParaRPr lang="nl-NL"/>
          </a:p>
        </p:txBody>
      </p:sp>
    </p:spTree>
    <p:extLst>
      <p:ext uri="{BB962C8B-B14F-4D97-AF65-F5344CB8AC3E}">
        <p14:creationId xmlns:p14="http://schemas.microsoft.com/office/powerpoint/2010/main" val="1121997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eerling2020.nl/tpack-lesvoorbeelden/" TargetMode="External"/><Relationship Id="rId2" Type="http://schemas.openxmlformats.org/officeDocument/2006/relationships/hyperlink" Target="https://leerling2020.nl/tpack-video/" TargetMode="External"/><Relationship Id="rId1" Type="http://schemas.openxmlformats.org/officeDocument/2006/relationships/slideLayout" Target="../slideLayouts/slideLayout2.xml"/><Relationship Id="rId6" Type="http://schemas.openxmlformats.org/officeDocument/2006/relationships/hyperlink" Target="http://linoit.com/users/antoinevandinter/canvases/Congres%20Frans%202022%3A%20TPACK" TargetMode="External"/><Relationship Id="rId5" Type="http://schemas.openxmlformats.org/officeDocument/2006/relationships/hyperlink" Target="http://www.tpack.nl/" TargetMode="External"/><Relationship Id="rId4" Type="http://schemas.openxmlformats.org/officeDocument/2006/relationships/hyperlink" Target="http://tpack.learnon.nl/splash.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acebook.com/groups/docentenhelpdeskcommunity/"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YjKEnBk_Vi4?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40655490.0006@e.linoit.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66E50-FE34-1CB4-F0F9-A6866A3F911E}"/>
              </a:ext>
            </a:extLst>
          </p:cNvPr>
          <p:cNvSpPr>
            <a:spLocks noGrp="1"/>
          </p:cNvSpPr>
          <p:nvPr>
            <p:ph type="ctrTitle"/>
          </p:nvPr>
        </p:nvSpPr>
        <p:spPr>
          <a:xfrm>
            <a:off x="2171043" y="2419244"/>
            <a:ext cx="7000604" cy="1009756"/>
          </a:xfrm>
        </p:spPr>
        <p:txBody>
          <a:bodyPr>
            <a:normAutofit fontScale="90000"/>
          </a:bodyPr>
          <a:lstStyle/>
          <a:p>
            <a:r>
              <a:rPr lang="nl-NL" dirty="0"/>
              <a:t>Het TPACK model gebruiken om ICT beter in te zetten in de les</a:t>
            </a:r>
          </a:p>
        </p:txBody>
      </p:sp>
      <p:sp>
        <p:nvSpPr>
          <p:cNvPr id="3" name="Ondertitel 2">
            <a:extLst>
              <a:ext uri="{FF2B5EF4-FFF2-40B4-BE49-F238E27FC236}">
                <a16:creationId xmlns:a16="http://schemas.microsoft.com/office/drawing/2014/main" id="{AB0888E9-1E6D-3AEC-95EB-15ABA7F26593}"/>
              </a:ext>
            </a:extLst>
          </p:cNvPr>
          <p:cNvSpPr>
            <a:spLocks noGrp="1"/>
          </p:cNvSpPr>
          <p:nvPr>
            <p:ph type="subTitle" idx="1"/>
          </p:nvPr>
        </p:nvSpPr>
        <p:spPr/>
        <p:txBody>
          <a:bodyPr/>
          <a:lstStyle/>
          <a:p>
            <a:r>
              <a:rPr lang="nl-NL" dirty="0"/>
              <a:t>Congres Frans: 21,22 april 2022</a:t>
            </a:r>
          </a:p>
        </p:txBody>
      </p:sp>
      <p:pic>
        <p:nvPicPr>
          <p:cNvPr id="1026" name="Picture 2">
            <a:extLst>
              <a:ext uri="{FF2B5EF4-FFF2-40B4-BE49-F238E27FC236}">
                <a16:creationId xmlns:a16="http://schemas.microsoft.com/office/drawing/2014/main" id="{B84B7CAE-AD64-D0D7-DA8C-25358FA78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226" y="3602038"/>
            <a:ext cx="3170238" cy="315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851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20DEC-A417-D341-8E88-ECE59CAF86B8}"/>
              </a:ext>
            </a:extLst>
          </p:cNvPr>
          <p:cNvSpPr>
            <a:spLocks noGrp="1"/>
          </p:cNvSpPr>
          <p:nvPr>
            <p:ph type="title"/>
          </p:nvPr>
        </p:nvSpPr>
        <p:spPr/>
        <p:txBody>
          <a:bodyPr/>
          <a:lstStyle/>
          <a:p>
            <a:r>
              <a:rPr lang="nl-NL" b="1" dirty="0"/>
              <a:t>3. CONTROLEVRAAG</a:t>
            </a:r>
          </a:p>
        </p:txBody>
      </p:sp>
      <p:pic>
        <p:nvPicPr>
          <p:cNvPr id="6" name="Afbeelding 5">
            <a:extLst>
              <a:ext uri="{FF2B5EF4-FFF2-40B4-BE49-F238E27FC236}">
                <a16:creationId xmlns:a16="http://schemas.microsoft.com/office/drawing/2014/main" id="{1A5DE824-F3D6-094F-9390-B31EC1E2E1B1}"/>
              </a:ext>
            </a:extLst>
          </p:cNvPr>
          <p:cNvPicPr>
            <a:picLocks noChangeAspect="1"/>
          </p:cNvPicPr>
          <p:nvPr/>
        </p:nvPicPr>
        <p:blipFill>
          <a:blip r:embed="rId2"/>
          <a:stretch>
            <a:fillRect/>
          </a:stretch>
        </p:blipFill>
        <p:spPr>
          <a:xfrm>
            <a:off x="838200" y="2278855"/>
            <a:ext cx="3278189" cy="842963"/>
          </a:xfrm>
          <a:prstGeom prst="rect">
            <a:avLst/>
          </a:prstGeom>
        </p:spPr>
      </p:pic>
      <p:pic>
        <p:nvPicPr>
          <p:cNvPr id="7" name="Afbeelding 6">
            <a:extLst>
              <a:ext uri="{FF2B5EF4-FFF2-40B4-BE49-F238E27FC236}">
                <a16:creationId xmlns:a16="http://schemas.microsoft.com/office/drawing/2014/main" id="{36F8AFAC-C579-A44B-B0BF-8C024A7D9694}"/>
              </a:ext>
            </a:extLst>
          </p:cNvPr>
          <p:cNvPicPr>
            <a:picLocks noChangeAspect="1"/>
          </p:cNvPicPr>
          <p:nvPr/>
        </p:nvPicPr>
        <p:blipFill>
          <a:blip r:embed="rId3"/>
          <a:stretch>
            <a:fillRect/>
          </a:stretch>
        </p:blipFill>
        <p:spPr>
          <a:xfrm>
            <a:off x="9513887" y="1567655"/>
            <a:ext cx="1422400" cy="1422400"/>
          </a:xfrm>
          <a:prstGeom prst="rect">
            <a:avLst/>
          </a:prstGeom>
        </p:spPr>
      </p:pic>
      <p:sp>
        <p:nvSpPr>
          <p:cNvPr id="8" name="Tekstvak 7">
            <a:extLst>
              <a:ext uri="{FF2B5EF4-FFF2-40B4-BE49-F238E27FC236}">
                <a16:creationId xmlns:a16="http://schemas.microsoft.com/office/drawing/2014/main" id="{7E54333A-2E09-2547-BD26-8671DB6953B1}"/>
              </a:ext>
            </a:extLst>
          </p:cNvPr>
          <p:cNvSpPr txBox="1"/>
          <p:nvPr/>
        </p:nvSpPr>
        <p:spPr>
          <a:xfrm>
            <a:off x="838200" y="4186238"/>
            <a:ext cx="4826876" cy="584775"/>
          </a:xfrm>
          <a:prstGeom prst="rect">
            <a:avLst/>
          </a:prstGeom>
          <a:noFill/>
        </p:spPr>
        <p:txBody>
          <a:bodyPr wrap="square" rtlCol="0">
            <a:spAutoFit/>
          </a:bodyPr>
          <a:lstStyle/>
          <a:p>
            <a:r>
              <a:rPr lang="nl-NL" sz="3200" dirty="0" err="1"/>
              <a:t>https</a:t>
            </a:r>
            <a:r>
              <a:rPr lang="nl-NL" sz="3200" dirty="0"/>
              <a:t>://</a:t>
            </a:r>
            <a:r>
              <a:rPr lang="nl-NL" sz="3200" dirty="0" err="1"/>
              <a:t>bit.ly</a:t>
            </a:r>
            <a:r>
              <a:rPr lang="nl-NL" sz="3200" dirty="0"/>
              <a:t>/3xBRFdm</a:t>
            </a:r>
          </a:p>
        </p:txBody>
      </p:sp>
      <p:pic>
        <p:nvPicPr>
          <p:cNvPr id="2050" name="Picture 2" descr="QR Code Preview">
            <a:extLst>
              <a:ext uri="{FF2B5EF4-FFF2-40B4-BE49-F238E27FC236}">
                <a16:creationId xmlns:a16="http://schemas.microsoft.com/office/drawing/2014/main" id="{EB2CE439-1B48-9419-E959-4A7553DDEC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7275" y="3896521"/>
            <a:ext cx="2222500"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023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5F4D9-1605-152E-7271-5D242F2F74C1}"/>
              </a:ext>
            </a:extLst>
          </p:cNvPr>
          <p:cNvSpPr>
            <a:spLocks noGrp="1"/>
          </p:cNvSpPr>
          <p:nvPr>
            <p:ph type="title"/>
          </p:nvPr>
        </p:nvSpPr>
        <p:spPr/>
        <p:txBody>
          <a:bodyPr/>
          <a:lstStyle/>
          <a:p>
            <a:r>
              <a:rPr lang="nl-NL" b="1" dirty="0"/>
              <a:t>Bekend, benieuwd, bewaard</a:t>
            </a:r>
          </a:p>
        </p:txBody>
      </p:sp>
      <p:sp>
        <p:nvSpPr>
          <p:cNvPr id="3" name="Tijdelijke aanduiding voor inhoud 2">
            <a:extLst>
              <a:ext uri="{FF2B5EF4-FFF2-40B4-BE49-F238E27FC236}">
                <a16:creationId xmlns:a16="http://schemas.microsoft.com/office/drawing/2014/main" id="{1375C2CF-9128-18F1-5058-B4A1D28288D1}"/>
              </a:ext>
            </a:extLst>
          </p:cNvPr>
          <p:cNvSpPr>
            <a:spLocks noGrp="1"/>
          </p:cNvSpPr>
          <p:nvPr>
            <p:ph idx="1"/>
          </p:nvPr>
        </p:nvSpPr>
        <p:spPr/>
        <p:txBody>
          <a:bodyPr>
            <a:normAutofit fontScale="77500" lnSpcReduction="20000"/>
          </a:bodyPr>
          <a:lstStyle/>
          <a:p>
            <a:r>
              <a:rPr lang="nl-NL" dirty="0"/>
              <a:t>Leerlingen activeren hun voorkennis over het onderwerp van de te lezen tekst en worden zich bewust van hun verwachtingen. Dat helpt hen de tekst beter te begrijpen. (CK)</a:t>
            </a:r>
          </a:p>
          <a:p>
            <a:r>
              <a:rPr lang="nl-NL" dirty="0"/>
              <a:t>Bekend (5 min): leerlingen krijgen eerst 2 minuten om zelf na te denken over wat ze zelf van het onderwerp weten. Dit noteren ze individueel op een blaadje. Ieder deelt wat hij heeft opgeschreven en dit wordt in een gezamenlijk document (Google </a:t>
            </a:r>
            <a:r>
              <a:rPr lang="nl-NL" dirty="0" err="1"/>
              <a:t>Docs</a:t>
            </a:r>
            <a:r>
              <a:rPr lang="nl-NL" dirty="0"/>
              <a:t> of Office Online) gedeeld in de kolom bekend.</a:t>
            </a:r>
          </a:p>
          <a:p>
            <a:r>
              <a:rPr lang="nl-NL" dirty="0"/>
              <a:t>Benieuwd (5 min): de leerlingen denken na op basis van titel, plaatjes, tussenkopjes over de informatie die in de tekst terug te vinden zal zijn. (in de kolom benieuwd)</a:t>
            </a:r>
            <a:br>
              <a:rPr lang="nl-NL" dirty="0"/>
            </a:br>
            <a:br>
              <a:rPr lang="nl-NL" dirty="0"/>
            </a:br>
            <a:r>
              <a:rPr lang="nl-NL" dirty="0"/>
              <a:t>Alle leerlingen lezen individueel de tekst en maken gezamenlijk de vragen.</a:t>
            </a:r>
          </a:p>
          <a:p>
            <a:r>
              <a:rPr lang="nl-NL" dirty="0"/>
              <a:t>Tot slot kijken de leerlingen terug naar wat ze bij bekend en benieuwd hadden opgeschreven en bespreken ze of de aanwezige voorkennis hen geholpen heeft en of ze datgene wat ze graag te weten wilden komen over het onderwerp ook daadwerkelijk gevonden hebben. Ook dit komt op het vel.</a:t>
            </a:r>
          </a:p>
        </p:txBody>
      </p:sp>
    </p:spTree>
    <p:extLst>
      <p:ext uri="{BB962C8B-B14F-4D97-AF65-F5344CB8AC3E}">
        <p14:creationId xmlns:p14="http://schemas.microsoft.com/office/powerpoint/2010/main" val="187326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8DF02-129D-EB74-8A4E-95AE214C80FD}"/>
              </a:ext>
            </a:extLst>
          </p:cNvPr>
          <p:cNvSpPr>
            <a:spLocks noGrp="1"/>
          </p:cNvSpPr>
          <p:nvPr>
            <p:ph type="title"/>
          </p:nvPr>
        </p:nvSpPr>
        <p:spPr/>
        <p:txBody>
          <a:bodyPr/>
          <a:lstStyle/>
          <a:p>
            <a:r>
              <a:rPr lang="nl-NL" b="1" dirty="0"/>
              <a:t>Links</a:t>
            </a:r>
          </a:p>
        </p:txBody>
      </p:sp>
      <p:sp>
        <p:nvSpPr>
          <p:cNvPr id="3" name="Tijdelijke aanduiding voor inhoud 2">
            <a:extLst>
              <a:ext uri="{FF2B5EF4-FFF2-40B4-BE49-F238E27FC236}">
                <a16:creationId xmlns:a16="http://schemas.microsoft.com/office/drawing/2014/main" id="{725ACE00-C0F1-35C8-1881-877AEA7A7738}"/>
              </a:ext>
            </a:extLst>
          </p:cNvPr>
          <p:cNvSpPr>
            <a:spLocks noGrp="1"/>
          </p:cNvSpPr>
          <p:nvPr>
            <p:ph idx="1"/>
          </p:nvPr>
        </p:nvSpPr>
        <p:spPr/>
        <p:txBody>
          <a:bodyPr>
            <a:normAutofit fontScale="92500" lnSpcReduction="10000"/>
          </a:bodyPr>
          <a:lstStyle/>
          <a:p>
            <a:r>
              <a:rPr lang="nl-NL" dirty="0">
                <a:hlinkClick r:id="rId2"/>
              </a:rPr>
              <a:t>https://leerling2020.nl/tpack-video/</a:t>
            </a:r>
            <a:endParaRPr lang="nl-NL" dirty="0"/>
          </a:p>
          <a:p>
            <a:r>
              <a:rPr lang="nl-NL" dirty="0">
                <a:hlinkClick r:id="rId3"/>
              </a:rPr>
              <a:t>https://leerling2020.nl/tpack-lesvoorbeelden/</a:t>
            </a:r>
            <a:endParaRPr lang="nl-NL" dirty="0"/>
          </a:p>
          <a:p>
            <a:r>
              <a:rPr lang="nl-NL" dirty="0">
                <a:hlinkClick r:id="rId4"/>
              </a:rPr>
              <a:t>http://tpack.learnon.nl/splash.php</a:t>
            </a:r>
            <a:endParaRPr lang="nl-NL" dirty="0"/>
          </a:p>
          <a:p>
            <a:r>
              <a:rPr lang="nl-NL" dirty="0">
                <a:hlinkClick r:id="rId5"/>
              </a:rPr>
              <a:t>http://www.tpack.nl/</a:t>
            </a:r>
            <a:endParaRPr lang="nl-NL" dirty="0"/>
          </a:p>
          <a:p>
            <a:endParaRPr lang="nl-NL" dirty="0"/>
          </a:p>
          <a:p>
            <a:r>
              <a:rPr lang="nl-NL" dirty="0"/>
              <a:t>Kleppen open! – Michel van Ast</a:t>
            </a:r>
          </a:p>
          <a:p>
            <a:r>
              <a:rPr lang="nl-NL" dirty="0"/>
              <a:t>Kleppen dicht! – Michel van Ast</a:t>
            </a:r>
            <a:br>
              <a:rPr lang="nl-NL" dirty="0"/>
            </a:br>
            <a:endParaRPr lang="nl-NL" dirty="0"/>
          </a:p>
          <a:p>
            <a:r>
              <a:rPr lang="nl-NL" dirty="0">
                <a:hlinkClick r:id="rId6"/>
              </a:rPr>
              <a:t>http://linoit.com/users/antoinevandinter/canvases</a:t>
            </a:r>
            <a:r>
              <a:rPr lang="nl-NL">
                <a:hlinkClick r:id="rId6"/>
              </a:rPr>
              <a:t>/Congres%20Frans%202022%3A%20TPACK</a:t>
            </a:r>
            <a:r>
              <a:rPr lang="nl-NL"/>
              <a:t> </a:t>
            </a:r>
            <a:endParaRPr lang="nl-NL" dirty="0"/>
          </a:p>
          <a:p>
            <a:endParaRPr lang="nl-NL" dirty="0"/>
          </a:p>
          <a:p>
            <a:endParaRPr lang="nl-NL" dirty="0"/>
          </a:p>
        </p:txBody>
      </p:sp>
    </p:spTree>
    <p:extLst>
      <p:ext uri="{BB962C8B-B14F-4D97-AF65-F5344CB8AC3E}">
        <p14:creationId xmlns:p14="http://schemas.microsoft.com/office/powerpoint/2010/main" val="3346321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DAF5B-E440-AF44-8F14-EFE9893119D9}"/>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kern="1200">
                <a:solidFill>
                  <a:schemeClr val="tx1"/>
                </a:solidFill>
                <a:latin typeface="+mj-lt"/>
                <a:ea typeface="+mj-ea"/>
                <a:cs typeface="+mj-cs"/>
              </a:rPr>
              <a:t>Wie ben ik?</a:t>
            </a:r>
          </a:p>
        </p:txBody>
      </p:sp>
      <p:sp>
        <p:nvSpPr>
          <p:cNvPr id="6" name="Tekstvak 5">
            <a:extLst>
              <a:ext uri="{FF2B5EF4-FFF2-40B4-BE49-F238E27FC236}">
                <a16:creationId xmlns:a16="http://schemas.microsoft.com/office/drawing/2014/main" id="{C0188EAB-F68D-A64D-BE96-01B07495D82D}"/>
              </a:ext>
            </a:extLst>
          </p:cNvPr>
          <p:cNvSpPr txBox="1"/>
          <p:nvPr/>
        </p:nvSpPr>
        <p:spPr>
          <a:xfrm>
            <a:off x="838201" y="1825625"/>
            <a:ext cx="5092194"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hlinkClick r:id="rId2"/>
              </a:rPr>
              <a:t>https://www.docentenhelpdesk.nl/</a:t>
            </a:r>
          </a:p>
          <a:p>
            <a:pPr indent="-228600">
              <a:lnSpc>
                <a:spcPct val="90000"/>
              </a:lnSpc>
              <a:spcAft>
                <a:spcPts val="600"/>
              </a:spcAft>
              <a:buFont typeface="Arial" panose="020B0604020202020204" pitchFamily="34" charset="0"/>
              <a:buChar char="•"/>
            </a:pPr>
            <a:endParaRPr lang="en-US">
              <a:hlinkClick r:id="rId2"/>
            </a:endParaRPr>
          </a:p>
          <a:p>
            <a:pPr indent="-228600">
              <a:lnSpc>
                <a:spcPct val="90000"/>
              </a:lnSpc>
              <a:spcAft>
                <a:spcPts val="600"/>
              </a:spcAft>
              <a:buFont typeface="Arial" panose="020B0604020202020204" pitchFamily="34" charset="0"/>
              <a:buChar char="•"/>
            </a:pPr>
            <a:r>
              <a:rPr lang="en-US">
                <a:hlinkClick r:id="rId2"/>
              </a:rPr>
              <a:t>https://www.facebook.com/groups/docentenhelpdeskcommunity/</a:t>
            </a:r>
            <a:endParaRPr lang="en-US"/>
          </a:p>
        </p:txBody>
      </p:sp>
      <p:pic>
        <p:nvPicPr>
          <p:cNvPr id="1026" name="Picture 2">
            <a:extLst>
              <a:ext uri="{FF2B5EF4-FFF2-40B4-BE49-F238E27FC236}">
                <a16:creationId xmlns:a16="http://schemas.microsoft.com/office/drawing/2014/main" id="{ACED2DCB-A890-2A49-B1C0-522F831404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76" r="-2" b="13989"/>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pic>
        <p:nvPicPr>
          <p:cNvPr id="9" name="Tijdelijke aanduiding voor inhoud 8" descr="Afbeelding met persoon, binnen, zitten, kind&#10;&#10;Automatisch gegenereerde beschrijving">
            <a:extLst>
              <a:ext uri="{FF2B5EF4-FFF2-40B4-BE49-F238E27FC236}">
                <a16:creationId xmlns:a16="http://schemas.microsoft.com/office/drawing/2014/main" id="{354E39AD-02FA-D34D-9A1C-CBE75DDA026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2501" b="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3" name="Rechthoek 2">
            <a:extLst>
              <a:ext uri="{FF2B5EF4-FFF2-40B4-BE49-F238E27FC236}">
                <a16:creationId xmlns:a16="http://schemas.microsoft.com/office/drawing/2014/main" id="{C19D71EF-2137-05DD-4297-4F6F4DB24284}"/>
              </a:ext>
            </a:extLst>
          </p:cNvPr>
          <p:cNvSpPr/>
          <p:nvPr/>
        </p:nvSpPr>
        <p:spPr>
          <a:xfrm>
            <a:off x="5977217" y="3244334"/>
            <a:ext cx="237566" cy="369332"/>
          </a:xfrm>
          <a:prstGeom prst="rect">
            <a:avLst/>
          </a:prstGeom>
        </p:spPr>
        <p:txBody>
          <a:bodyPr wrap="none">
            <a:spAutoFit/>
          </a:bodyPr>
          <a:lstStyle/>
          <a:p>
            <a:r>
              <a:rPr lang="nl-NL" b="0" dirty="0">
                <a:effectLst/>
              </a:rPr>
              <a:t> </a:t>
            </a:r>
            <a:endParaRPr lang="nl-NL" dirty="0"/>
          </a:p>
        </p:txBody>
      </p:sp>
    </p:spTree>
    <p:extLst>
      <p:ext uri="{BB962C8B-B14F-4D97-AF65-F5344CB8AC3E}">
        <p14:creationId xmlns:p14="http://schemas.microsoft.com/office/powerpoint/2010/main" val="339333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A6B02F-076E-B56F-5162-BBCE91FB593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TPACK uitgelegd</a:t>
            </a:r>
          </a:p>
        </p:txBody>
      </p:sp>
      <p:pic>
        <p:nvPicPr>
          <p:cNvPr id="4" name="Onlinemedia 3" descr="Schoolinfo - Introductie van het TPACK-model">
            <a:hlinkClick r:id="" action="ppaction://media"/>
            <a:extLst>
              <a:ext uri="{FF2B5EF4-FFF2-40B4-BE49-F238E27FC236}">
                <a16:creationId xmlns:a16="http://schemas.microsoft.com/office/drawing/2014/main" id="{BB6BED3A-4016-6116-6C05-6BB8CC03FB02}"/>
              </a:ext>
            </a:extLst>
          </p:cNvPr>
          <p:cNvPicPr>
            <a:picLocks noGrp="1" noRot="1" noChangeAspect="1"/>
          </p:cNvPicPr>
          <p:nvPr>
            <p:ph idx="1"/>
            <a:videoFile r:link="rId1"/>
          </p:nvPr>
        </p:nvPicPr>
        <p:blipFill>
          <a:blip r:embed="rId3"/>
          <a:stretch>
            <a:fillRect/>
          </a:stretch>
        </p:blipFill>
        <p:spPr>
          <a:xfrm>
            <a:off x="4777316" y="1512288"/>
            <a:ext cx="6780700" cy="3831095"/>
          </a:xfrm>
          <a:prstGeom prst="rect">
            <a:avLst/>
          </a:prstGeom>
        </p:spPr>
      </p:pic>
    </p:spTree>
    <p:extLst>
      <p:ext uri="{BB962C8B-B14F-4D97-AF65-F5344CB8AC3E}">
        <p14:creationId xmlns:p14="http://schemas.microsoft.com/office/powerpoint/2010/main" val="357771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1C37B-6859-4FEF-4AF9-8E3FAE9B42E8}"/>
              </a:ext>
            </a:extLst>
          </p:cNvPr>
          <p:cNvSpPr>
            <a:spLocks noGrp="1"/>
          </p:cNvSpPr>
          <p:nvPr>
            <p:ph type="title"/>
          </p:nvPr>
        </p:nvSpPr>
        <p:spPr/>
        <p:txBody>
          <a:bodyPr/>
          <a:lstStyle/>
          <a:p>
            <a:r>
              <a:rPr lang="nl-NL" b="1" dirty="0"/>
              <a:t>1) PEER INSTRUCTION: </a:t>
            </a:r>
            <a:br>
              <a:rPr lang="nl-NL" b="1" dirty="0"/>
            </a:br>
            <a:r>
              <a:rPr lang="nl-NL" b="1" dirty="0" err="1"/>
              <a:t>www.menti.com</a:t>
            </a:r>
            <a:r>
              <a:rPr lang="nl-NL" b="1" dirty="0"/>
              <a:t> code 1292 9975</a:t>
            </a:r>
          </a:p>
        </p:txBody>
      </p:sp>
      <p:pic>
        <p:nvPicPr>
          <p:cNvPr id="4" name="Tijdelijke aanduiding voor inhoud 3">
            <a:extLst>
              <a:ext uri="{FF2B5EF4-FFF2-40B4-BE49-F238E27FC236}">
                <a16:creationId xmlns:a16="http://schemas.microsoft.com/office/drawing/2014/main" id="{F1B9F314-6A49-14A8-435D-B58B7D7C4341}"/>
              </a:ext>
            </a:extLst>
          </p:cNvPr>
          <p:cNvPicPr>
            <a:picLocks noGrp="1" noChangeAspect="1"/>
          </p:cNvPicPr>
          <p:nvPr>
            <p:ph idx="1"/>
          </p:nvPr>
        </p:nvPicPr>
        <p:blipFill>
          <a:blip r:embed="rId2"/>
          <a:stretch>
            <a:fillRect/>
          </a:stretch>
        </p:blipFill>
        <p:spPr>
          <a:xfrm>
            <a:off x="2058186" y="1825625"/>
            <a:ext cx="8075627" cy="4351338"/>
          </a:xfrm>
          <a:prstGeom prst="rect">
            <a:avLst/>
          </a:prstGeom>
        </p:spPr>
      </p:pic>
    </p:spTree>
    <p:extLst>
      <p:ext uri="{BB962C8B-B14F-4D97-AF65-F5344CB8AC3E}">
        <p14:creationId xmlns:p14="http://schemas.microsoft.com/office/powerpoint/2010/main" val="1504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77223-39A5-08F7-EC42-BD61A7D5F805}"/>
              </a:ext>
            </a:extLst>
          </p:cNvPr>
          <p:cNvSpPr>
            <a:spLocks noGrp="1"/>
          </p:cNvSpPr>
          <p:nvPr>
            <p:ph type="title"/>
          </p:nvPr>
        </p:nvSpPr>
        <p:spPr/>
        <p:txBody>
          <a:bodyPr/>
          <a:lstStyle/>
          <a:p>
            <a:r>
              <a:rPr lang="nl-NL" b="1" dirty="0"/>
              <a:t>1) PEER INSTRUCTION:</a:t>
            </a:r>
            <a:br>
              <a:rPr lang="nl-NL" b="1" dirty="0"/>
            </a:br>
            <a:r>
              <a:rPr lang="nl-NL" b="1" dirty="0">
                <a:hlinkClick r:id="rId2"/>
              </a:rPr>
              <a:t>www.menti.com</a:t>
            </a:r>
            <a:r>
              <a:rPr lang="nl-NL" b="1" dirty="0"/>
              <a:t> 1292 9975 </a:t>
            </a:r>
          </a:p>
        </p:txBody>
      </p:sp>
      <p:sp>
        <p:nvSpPr>
          <p:cNvPr id="3" name="Tijdelijke aanduiding voor inhoud 2">
            <a:extLst>
              <a:ext uri="{FF2B5EF4-FFF2-40B4-BE49-F238E27FC236}">
                <a16:creationId xmlns:a16="http://schemas.microsoft.com/office/drawing/2014/main" id="{A4B15B50-1AEE-F0C5-B25F-3B61C27B4E0B}"/>
              </a:ext>
            </a:extLst>
          </p:cNvPr>
          <p:cNvSpPr>
            <a:spLocks noGrp="1"/>
          </p:cNvSpPr>
          <p:nvPr>
            <p:ph idx="1"/>
          </p:nvPr>
        </p:nvSpPr>
        <p:spPr/>
        <p:txBody>
          <a:bodyPr/>
          <a:lstStyle/>
          <a:p>
            <a:pPr marL="514350" indent="-514350">
              <a:buAutoNum type="arabicPeriod"/>
            </a:pPr>
            <a:r>
              <a:rPr lang="nl-NL" dirty="0"/>
              <a:t>Meerkeuzevraag, stemmen (individueel)</a:t>
            </a:r>
          </a:p>
          <a:p>
            <a:pPr marL="514350" indent="-514350">
              <a:buAutoNum type="arabicPeriod"/>
            </a:pPr>
            <a:r>
              <a:rPr lang="nl-NL" dirty="0"/>
              <a:t>Elkaar uitleggen (peer </a:t>
            </a:r>
            <a:r>
              <a:rPr lang="nl-NL" dirty="0" err="1"/>
              <a:t>instruction</a:t>
            </a:r>
            <a:r>
              <a:rPr lang="nl-NL" dirty="0"/>
              <a:t>)</a:t>
            </a:r>
          </a:p>
          <a:p>
            <a:pPr marL="514350" indent="-514350">
              <a:buAutoNum type="arabicPeriod"/>
            </a:pPr>
            <a:r>
              <a:rPr lang="nl-NL" dirty="0"/>
              <a:t>Meerkeuzevraag, stemmen (opnieuw, individueel)</a:t>
            </a:r>
          </a:p>
          <a:p>
            <a:pPr marL="514350" indent="-514350">
              <a:buAutoNum type="arabicPeriod"/>
            </a:pPr>
            <a:r>
              <a:rPr lang="nl-NL" dirty="0"/>
              <a:t>Uitleg docent</a:t>
            </a:r>
          </a:p>
        </p:txBody>
      </p:sp>
    </p:spTree>
    <p:extLst>
      <p:ext uri="{BB962C8B-B14F-4D97-AF65-F5344CB8AC3E}">
        <p14:creationId xmlns:p14="http://schemas.microsoft.com/office/powerpoint/2010/main" val="178592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F4A27-A2A4-C049-95E5-4182B3948DB5}"/>
              </a:ext>
            </a:extLst>
          </p:cNvPr>
          <p:cNvSpPr>
            <a:spLocks noGrp="1"/>
          </p:cNvSpPr>
          <p:nvPr>
            <p:ph type="title"/>
          </p:nvPr>
        </p:nvSpPr>
        <p:spPr/>
        <p:txBody>
          <a:bodyPr>
            <a:normAutofit/>
          </a:bodyPr>
          <a:lstStyle/>
          <a:p>
            <a:r>
              <a:rPr lang="nl-NL" sz="4000" b="1" dirty="0"/>
              <a:t>2: DENKEN, DELEN, UITWISSELEN (DDU)</a:t>
            </a:r>
          </a:p>
        </p:txBody>
      </p:sp>
      <p:graphicFrame>
        <p:nvGraphicFramePr>
          <p:cNvPr id="4" name="Tijdelijke aanduiding voor inhoud 3">
            <a:extLst>
              <a:ext uri="{FF2B5EF4-FFF2-40B4-BE49-F238E27FC236}">
                <a16:creationId xmlns:a16="http://schemas.microsoft.com/office/drawing/2014/main" id="{AFA603FA-3227-3448-90C5-6C06D7A0BFF2}"/>
              </a:ext>
            </a:extLst>
          </p:cNvPr>
          <p:cNvGraphicFramePr>
            <a:graphicFrameLocks noGrp="1"/>
          </p:cNvGraphicFramePr>
          <p:nvPr>
            <p:ph idx="1"/>
            <p:extLst>
              <p:ext uri="{D42A27DB-BD31-4B8C-83A1-F6EECF244321}">
                <p14:modId xmlns:p14="http://schemas.microsoft.com/office/powerpoint/2010/main" val="920291610"/>
              </p:ext>
            </p:extLst>
          </p:nvPr>
        </p:nvGraphicFramePr>
        <p:xfrm>
          <a:off x="838200" y="1825625"/>
          <a:ext cx="10515600" cy="4500880"/>
        </p:xfrm>
        <a:graphic>
          <a:graphicData uri="http://schemas.openxmlformats.org/drawingml/2006/table">
            <a:tbl>
              <a:tblPr firstRow="1" bandRow="1">
                <a:tableStyleId>{073A0DAA-6AF3-43AB-8588-CEC1D06C72B9}</a:tableStyleId>
              </a:tblPr>
              <a:tblGrid>
                <a:gridCol w="2089558">
                  <a:extLst>
                    <a:ext uri="{9D8B030D-6E8A-4147-A177-3AD203B41FA5}">
                      <a16:colId xmlns:a16="http://schemas.microsoft.com/office/drawing/2014/main" val="3552355164"/>
                    </a:ext>
                  </a:extLst>
                </a:gridCol>
                <a:gridCol w="8426042">
                  <a:extLst>
                    <a:ext uri="{9D8B030D-6E8A-4147-A177-3AD203B41FA5}">
                      <a16:colId xmlns:a16="http://schemas.microsoft.com/office/drawing/2014/main" val="3223941756"/>
                    </a:ext>
                  </a:extLst>
                </a:gridCol>
              </a:tblGrid>
              <a:tr h="370840">
                <a:tc>
                  <a:txBody>
                    <a:bodyPr/>
                    <a:lstStyle/>
                    <a:p>
                      <a:endParaRPr lang="nl-NL"/>
                    </a:p>
                  </a:txBody>
                  <a:tcPr/>
                </a:tc>
                <a:tc>
                  <a:txBody>
                    <a:bodyPr/>
                    <a:lstStyle/>
                    <a:p>
                      <a:endParaRPr lang="nl-NL"/>
                    </a:p>
                  </a:txBody>
                  <a:tcPr/>
                </a:tc>
                <a:extLst>
                  <a:ext uri="{0D108BD9-81ED-4DB2-BD59-A6C34878D82A}">
                    <a16:rowId xmlns:a16="http://schemas.microsoft.com/office/drawing/2014/main" val="4291899345"/>
                  </a:ext>
                </a:extLst>
              </a:tr>
              <a:tr h="370840">
                <a:tc>
                  <a:txBody>
                    <a:bodyPr/>
                    <a:lstStyle/>
                    <a:p>
                      <a:r>
                        <a:rPr lang="nl-NL" b="1"/>
                        <a:t>WAT &amp; WAAROM</a:t>
                      </a:r>
                    </a:p>
                  </a:txBody>
                  <a:tcPr/>
                </a:tc>
                <a:tc>
                  <a:txBody>
                    <a:bodyPr/>
                    <a:lstStyle/>
                    <a:p>
                      <a:r>
                        <a:rPr lang="nl-NL" dirty="0"/>
                        <a:t>Uitwisselen van ervaringen met online leren en lesgeven, om </a:t>
                      </a:r>
                    </a:p>
                    <a:p>
                      <a:pPr marL="342900" indent="-342900">
                        <a:buAutoNum type="arabicPeriod"/>
                      </a:pPr>
                      <a:r>
                        <a:rPr lang="nl-NL" dirty="0"/>
                        <a:t>samen te komen tot een lijstje met favoriete online tools</a:t>
                      </a:r>
                    </a:p>
                    <a:p>
                      <a:pPr marL="342900" indent="-342900">
                        <a:buAutoNum type="arabicPeriod"/>
                      </a:pPr>
                      <a:r>
                        <a:rPr lang="nl-NL" dirty="0"/>
                        <a:t>een werkvorm te ervaren die je ook met je leerlingen kunt doen.</a:t>
                      </a:r>
                    </a:p>
                  </a:txBody>
                  <a:tcPr/>
                </a:tc>
                <a:extLst>
                  <a:ext uri="{0D108BD9-81ED-4DB2-BD59-A6C34878D82A}">
                    <a16:rowId xmlns:a16="http://schemas.microsoft.com/office/drawing/2014/main" val="85776749"/>
                  </a:ext>
                </a:extLst>
              </a:tr>
              <a:tr h="370840">
                <a:tc>
                  <a:txBody>
                    <a:bodyPr/>
                    <a:lstStyle/>
                    <a:p>
                      <a:r>
                        <a:rPr lang="nl-NL" b="1"/>
                        <a:t>HOE</a:t>
                      </a:r>
                    </a:p>
                  </a:txBody>
                  <a:tcPr/>
                </a:tc>
                <a:tc>
                  <a:txBody>
                    <a:bodyPr/>
                    <a:lstStyle/>
                    <a:p>
                      <a:r>
                        <a:rPr lang="nl-NL" b="1" dirty="0"/>
                        <a:t>DENKEN: </a:t>
                      </a:r>
                      <a:r>
                        <a:rPr lang="nl-NL" dirty="0"/>
                        <a:t>(individueel): Wat zijn jouw favoriete online tools</a:t>
                      </a:r>
                    </a:p>
                    <a:p>
                      <a:r>
                        <a:rPr lang="nl-NL" b="1" dirty="0"/>
                        <a:t>DELEN: </a:t>
                      </a:r>
                      <a:r>
                        <a:rPr lang="nl-NL" dirty="0"/>
                        <a:t>in groepjes van 3(tijdsbewaker, notulist, vragensteller) Wissel uit en maak samen een top 5 van tools. Deze tools stuur je naar het volgende e-mail adres: </a:t>
                      </a:r>
                      <a:r>
                        <a:rPr lang="nl-NL" dirty="0">
                          <a:hlinkClick r:id="rId2"/>
                        </a:rPr>
                        <a:t>40655490.0006@e.linoit.com</a:t>
                      </a:r>
                      <a:endParaRPr lang="nl-NL" dirty="0"/>
                    </a:p>
                    <a:p>
                      <a:r>
                        <a:rPr lang="nl-NL" b="1" dirty="0"/>
                        <a:t>UITWISSELEN: </a:t>
                      </a:r>
                      <a:r>
                        <a:rPr lang="nl-NL" dirty="0"/>
                        <a:t>Klassikaal bespreken van de opbrengst</a:t>
                      </a:r>
                    </a:p>
                  </a:txBody>
                  <a:tcPr/>
                </a:tc>
                <a:extLst>
                  <a:ext uri="{0D108BD9-81ED-4DB2-BD59-A6C34878D82A}">
                    <a16:rowId xmlns:a16="http://schemas.microsoft.com/office/drawing/2014/main" val="467511997"/>
                  </a:ext>
                </a:extLst>
              </a:tr>
              <a:tr h="370840">
                <a:tc>
                  <a:txBody>
                    <a:bodyPr/>
                    <a:lstStyle/>
                    <a:p>
                      <a:r>
                        <a:rPr lang="nl-NL" b="1"/>
                        <a:t>HULP</a:t>
                      </a:r>
                    </a:p>
                  </a:txBody>
                  <a:tcPr/>
                </a:tc>
                <a:tc>
                  <a:txBody>
                    <a:bodyPr/>
                    <a:lstStyle/>
                    <a:p>
                      <a:r>
                        <a:rPr lang="nl-NL" dirty="0"/>
                        <a:t>-</a:t>
                      </a:r>
                    </a:p>
                  </a:txBody>
                  <a:tcPr/>
                </a:tc>
                <a:extLst>
                  <a:ext uri="{0D108BD9-81ED-4DB2-BD59-A6C34878D82A}">
                    <a16:rowId xmlns:a16="http://schemas.microsoft.com/office/drawing/2014/main" val="235011710"/>
                  </a:ext>
                </a:extLst>
              </a:tr>
              <a:tr h="370840">
                <a:tc>
                  <a:txBody>
                    <a:bodyPr/>
                    <a:lstStyle/>
                    <a:p>
                      <a:r>
                        <a:rPr lang="nl-NL" b="1"/>
                        <a:t>TIJD</a:t>
                      </a:r>
                    </a:p>
                  </a:txBody>
                  <a:tcPr/>
                </a:tc>
                <a:tc>
                  <a:txBody>
                    <a:bodyPr/>
                    <a:lstStyle/>
                    <a:p>
                      <a:r>
                        <a:rPr lang="nl-NL" dirty="0"/>
                        <a:t>2 minuten individueel, 6 minuten in groepjes, 2 minuten klassikaal</a:t>
                      </a:r>
                    </a:p>
                  </a:txBody>
                  <a:tcPr/>
                </a:tc>
                <a:extLst>
                  <a:ext uri="{0D108BD9-81ED-4DB2-BD59-A6C34878D82A}">
                    <a16:rowId xmlns:a16="http://schemas.microsoft.com/office/drawing/2014/main" val="3935693284"/>
                  </a:ext>
                </a:extLst>
              </a:tr>
              <a:tr h="370840">
                <a:tc>
                  <a:txBody>
                    <a:bodyPr/>
                    <a:lstStyle/>
                    <a:p>
                      <a:r>
                        <a:rPr lang="nl-NL" b="1"/>
                        <a:t>UITKOMST</a:t>
                      </a:r>
                    </a:p>
                  </a:txBody>
                  <a:tcPr/>
                </a:tc>
                <a:tc>
                  <a:txBody>
                    <a:bodyPr/>
                    <a:lstStyle/>
                    <a:p>
                      <a:r>
                        <a:rPr lang="nl-NL"/>
                        <a:t>We bespreken de uitkomst (kort) klassikaal. Een overzicht van de resultaten wordt na afloop gedeeld.</a:t>
                      </a:r>
                    </a:p>
                  </a:txBody>
                  <a:tcPr/>
                </a:tc>
                <a:extLst>
                  <a:ext uri="{0D108BD9-81ED-4DB2-BD59-A6C34878D82A}">
                    <a16:rowId xmlns:a16="http://schemas.microsoft.com/office/drawing/2014/main" val="1374484040"/>
                  </a:ext>
                </a:extLst>
              </a:tr>
              <a:tr h="370840">
                <a:tc>
                  <a:txBody>
                    <a:bodyPr/>
                    <a:lstStyle/>
                    <a:p>
                      <a:r>
                        <a:rPr lang="nl-NL" b="1"/>
                        <a:t>KLAAR</a:t>
                      </a:r>
                    </a:p>
                  </a:txBody>
                  <a:tcPr/>
                </a:tc>
                <a:tc>
                  <a:txBody>
                    <a:bodyPr/>
                    <a:lstStyle/>
                    <a:p>
                      <a:r>
                        <a:rPr lang="nl-NL" dirty="0"/>
                        <a:t>-</a:t>
                      </a:r>
                    </a:p>
                  </a:txBody>
                  <a:tcPr/>
                </a:tc>
                <a:extLst>
                  <a:ext uri="{0D108BD9-81ED-4DB2-BD59-A6C34878D82A}">
                    <a16:rowId xmlns:a16="http://schemas.microsoft.com/office/drawing/2014/main" val="1626618319"/>
                  </a:ext>
                </a:extLst>
              </a:tr>
            </a:tbl>
          </a:graphicData>
        </a:graphic>
      </p:graphicFrame>
    </p:spTree>
    <p:extLst>
      <p:ext uri="{BB962C8B-B14F-4D97-AF65-F5344CB8AC3E}">
        <p14:creationId xmlns:p14="http://schemas.microsoft.com/office/powerpoint/2010/main" val="283890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B8AD83-6A4D-5684-9643-C93105A7EE3C}"/>
              </a:ext>
            </a:extLst>
          </p:cNvPr>
          <p:cNvSpPr>
            <a:spLocks noGrp="1"/>
          </p:cNvSpPr>
          <p:nvPr>
            <p:ph type="title"/>
          </p:nvPr>
        </p:nvSpPr>
        <p:spPr/>
        <p:txBody>
          <a:bodyPr/>
          <a:lstStyle/>
          <a:p>
            <a:r>
              <a:rPr lang="nl-NL" b="1" dirty="0"/>
              <a:t>Andere variant: de </a:t>
            </a:r>
            <a:r>
              <a:rPr lang="nl-NL" b="1" dirty="0" err="1"/>
              <a:t>braindump</a:t>
            </a:r>
            <a:r>
              <a:rPr lang="nl-NL" b="1" dirty="0"/>
              <a:t> (Retrieval </a:t>
            </a:r>
            <a:r>
              <a:rPr lang="nl-NL" b="1" dirty="0" err="1"/>
              <a:t>Practice</a:t>
            </a:r>
            <a:r>
              <a:rPr lang="nl-NL" b="1" dirty="0"/>
              <a:t>)</a:t>
            </a:r>
          </a:p>
        </p:txBody>
      </p:sp>
      <p:sp>
        <p:nvSpPr>
          <p:cNvPr id="3" name="Tijdelijke aanduiding voor inhoud 2">
            <a:extLst>
              <a:ext uri="{FF2B5EF4-FFF2-40B4-BE49-F238E27FC236}">
                <a16:creationId xmlns:a16="http://schemas.microsoft.com/office/drawing/2014/main" id="{6C8EABD0-A441-27F5-C6FD-6BAFF9939961}"/>
              </a:ext>
            </a:extLst>
          </p:cNvPr>
          <p:cNvSpPr>
            <a:spLocks noGrp="1"/>
          </p:cNvSpPr>
          <p:nvPr>
            <p:ph idx="1"/>
          </p:nvPr>
        </p:nvSpPr>
        <p:spPr/>
        <p:txBody>
          <a:bodyPr/>
          <a:lstStyle/>
          <a:p>
            <a:r>
              <a:rPr lang="nl-NL" dirty="0"/>
              <a:t>Vraag de leerlingen </a:t>
            </a:r>
            <a:r>
              <a:rPr lang="nl-NL" dirty="0" err="1"/>
              <a:t>individeel</a:t>
            </a:r>
            <a:r>
              <a:rPr lang="nl-NL" dirty="0"/>
              <a:t> alles op te schrijven wat ze nog weten over … (b.v. het delend lidwoord)</a:t>
            </a:r>
          </a:p>
          <a:p>
            <a:r>
              <a:rPr lang="nl-NL" dirty="0"/>
              <a:t>Overleg in tweetallen of meer.</a:t>
            </a:r>
          </a:p>
          <a:p>
            <a:r>
              <a:rPr lang="nl-NL" dirty="0"/>
              <a:t>Deel de uitkomst met </a:t>
            </a:r>
            <a:r>
              <a:rPr lang="nl-NL" dirty="0" err="1"/>
              <a:t>Linoit</a:t>
            </a:r>
            <a:r>
              <a:rPr lang="nl-NL" dirty="0"/>
              <a:t>.</a:t>
            </a:r>
          </a:p>
        </p:txBody>
      </p:sp>
    </p:spTree>
    <p:extLst>
      <p:ext uri="{BB962C8B-B14F-4D97-AF65-F5344CB8AC3E}">
        <p14:creationId xmlns:p14="http://schemas.microsoft.com/office/powerpoint/2010/main" val="180162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B8AD83-6A4D-5684-9643-C93105A7EE3C}"/>
              </a:ext>
            </a:extLst>
          </p:cNvPr>
          <p:cNvSpPr>
            <a:spLocks noGrp="1"/>
          </p:cNvSpPr>
          <p:nvPr>
            <p:ph type="title"/>
          </p:nvPr>
        </p:nvSpPr>
        <p:spPr/>
        <p:txBody>
          <a:bodyPr/>
          <a:lstStyle/>
          <a:p>
            <a:r>
              <a:rPr lang="nl-NL" b="1" dirty="0"/>
              <a:t>3: CONTROLEVRAGEN</a:t>
            </a:r>
          </a:p>
        </p:txBody>
      </p:sp>
      <p:sp>
        <p:nvSpPr>
          <p:cNvPr id="3" name="Tijdelijke aanduiding voor inhoud 2">
            <a:extLst>
              <a:ext uri="{FF2B5EF4-FFF2-40B4-BE49-F238E27FC236}">
                <a16:creationId xmlns:a16="http://schemas.microsoft.com/office/drawing/2014/main" id="{6C8EABD0-A441-27F5-C6FD-6BAFF9939961}"/>
              </a:ext>
            </a:extLst>
          </p:cNvPr>
          <p:cNvSpPr>
            <a:spLocks noGrp="1"/>
          </p:cNvSpPr>
          <p:nvPr>
            <p:ph idx="1"/>
          </p:nvPr>
        </p:nvSpPr>
        <p:spPr/>
        <p:txBody>
          <a:bodyPr/>
          <a:lstStyle/>
          <a:p>
            <a:r>
              <a:rPr lang="nl-NL" dirty="0"/>
              <a:t>Leerlingen weten wat een signaalwoord is en kunnen die herkennen in een tekst (CK)</a:t>
            </a:r>
          </a:p>
          <a:p>
            <a:r>
              <a:rPr lang="nl-NL" dirty="0"/>
              <a:t>De docent zoekt een tekst met veel (verschillende) signaalwoorden en leest die voor. Als de leerlingen een signaalwoorden horen, dan voeren ze dat in via </a:t>
            </a:r>
            <a:r>
              <a:rPr lang="nl-NL" dirty="0" err="1"/>
              <a:t>Mentimeter</a:t>
            </a:r>
            <a:r>
              <a:rPr lang="nl-NL" dirty="0"/>
              <a:t> Word Cloud. (alternatief: </a:t>
            </a:r>
            <a:r>
              <a:rPr lang="nl-NL" dirty="0" err="1"/>
              <a:t>https</a:t>
            </a:r>
            <a:r>
              <a:rPr lang="nl-NL" dirty="0"/>
              <a:t>://</a:t>
            </a:r>
            <a:r>
              <a:rPr lang="nl-NL" dirty="0" err="1"/>
              <a:t>answergarden.ch</a:t>
            </a:r>
            <a:r>
              <a:rPr lang="nl-NL" dirty="0"/>
              <a:t>/ ) (TPACK)</a:t>
            </a:r>
          </a:p>
          <a:p>
            <a:r>
              <a:rPr lang="nl-NL" dirty="0"/>
              <a:t>Bespreek de </a:t>
            </a:r>
            <a:r>
              <a:rPr lang="nl-NL" dirty="0" err="1"/>
              <a:t>wordcloud</a:t>
            </a:r>
            <a:r>
              <a:rPr lang="nl-NL" dirty="0"/>
              <a:t> na met de leerlingen. Woorden die groot zijn, zijn door veel leerlingen herkend. Woorden die kleiner zijn niet, of ze zijn fout.</a:t>
            </a:r>
          </a:p>
        </p:txBody>
      </p:sp>
    </p:spTree>
    <p:extLst>
      <p:ext uri="{BB962C8B-B14F-4D97-AF65-F5344CB8AC3E}">
        <p14:creationId xmlns:p14="http://schemas.microsoft.com/office/powerpoint/2010/main" val="2705763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77223-39A5-08F7-EC42-BD61A7D5F805}"/>
              </a:ext>
            </a:extLst>
          </p:cNvPr>
          <p:cNvSpPr>
            <a:spLocks noGrp="1"/>
          </p:cNvSpPr>
          <p:nvPr>
            <p:ph type="title"/>
          </p:nvPr>
        </p:nvSpPr>
        <p:spPr/>
        <p:txBody>
          <a:bodyPr/>
          <a:lstStyle/>
          <a:p>
            <a:r>
              <a:rPr lang="nl-NL" b="1" dirty="0"/>
              <a:t>3) CONTROLEVRAAG</a:t>
            </a:r>
            <a:br>
              <a:rPr lang="nl-NL" b="1" dirty="0"/>
            </a:br>
            <a:r>
              <a:rPr lang="nl-NL" b="1" dirty="0">
                <a:hlinkClick r:id="rId2"/>
              </a:rPr>
              <a:t>www.menti.com</a:t>
            </a:r>
            <a:r>
              <a:rPr lang="nl-NL" b="1" dirty="0"/>
              <a:t> 4886 2102 </a:t>
            </a:r>
          </a:p>
        </p:txBody>
      </p:sp>
      <p:sp>
        <p:nvSpPr>
          <p:cNvPr id="3" name="Tijdelijke aanduiding voor inhoud 2">
            <a:extLst>
              <a:ext uri="{FF2B5EF4-FFF2-40B4-BE49-F238E27FC236}">
                <a16:creationId xmlns:a16="http://schemas.microsoft.com/office/drawing/2014/main" id="{A4B15B50-1AEE-F0C5-B25F-3B61C27B4E0B}"/>
              </a:ext>
            </a:extLst>
          </p:cNvPr>
          <p:cNvSpPr>
            <a:spLocks noGrp="1"/>
          </p:cNvSpPr>
          <p:nvPr>
            <p:ph idx="1"/>
          </p:nvPr>
        </p:nvSpPr>
        <p:spPr/>
        <p:txBody>
          <a:bodyPr/>
          <a:lstStyle/>
          <a:p>
            <a:pPr marL="514350" indent="-514350">
              <a:buAutoNum type="arabicPeriod"/>
            </a:pPr>
            <a:r>
              <a:rPr lang="nl-NL" dirty="0"/>
              <a:t>Meerkeuzevraag, stemmen (individueel)</a:t>
            </a:r>
          </a:p>
          <a:p>
            <a:pPr marL="514350" indent="-514350">
              <a:buAutoNum type="arabicPeriod"/>
            </a:pPr>
            <a:r>
              <a:rPr lang="nl-NL" dirty="0"/>
              <a:t>Elkaar uitleggen (peer </a:t>
            </a:r>
            <a:r>
              <a:rPr lang="nl-NL" dirty="0" err="1"/>
              <a:t>instruction</a:t>
            </a:r>
            <a:r>
              <a:rPr lang="nl-NL" dirty="0"/>
              <a:t>)</a:t>
            </a:r>
          </a:p>
          <a:p>
            <a:pPr marL="514350" indent="-514350">
              <a:buAutoNum type="arabicPeriod"/>
            </a:pPr>
            <a:r>
              <a:rPr lang="nl-NL" dirty="0"/>
              <a:t>Meerkeuzevraag, stemmen (opnieuw, individueel)</a:t>
            </a:r>
          </a:p>
          <a:p>
            <a:pPr marL="514350" indent="-514350">
              <a:buAutoNum type="arabicPeriod"/>
            </a:pPr>
            <a:r>
              <a:rPr lang="nl-NL" dirty="0"/>
              <a:t>Uitleg docent</a:t>
            </a:r>
          </a:p>
        </p:txBody>
      </p:sp>
    </p:spTree>
    <p:extLst>
      <p:ext uri="{BB962C8B-B14F-4D97-AF65-F5344CB8AC3E}">
        <p14:creationId xmlns:p14="http://schemas.microsoft.com/office/powerpoint/2010/main" val="295880366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686</Words>
  <Application>Microsoft Macintosh PowerPoint</Application>
  <PresentationFormat>Breedbeeld</PresentationFormat>
  <Paragraphs>60</Paragraphs>
  <Slides>12</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Het TPACK model gebruiken om ICT beter in te zetten in de les</vt:lpstr>
      <vt:lpstr>Wie ben ik?</vt:lpstr>
      <vt:lpstr>TPACK uitgelegd</vt:lpstr>
      <vt:lpstr>1) PEER INSTRUCTION:  www.menti.com code 1292 9975</vt:lpstr>
      <vt:lpstr>1) PEER INSTRUCTION: www.menti.com 1292 9975 </vt:lpstr>
      <vt:lpstr>2: DENKEN, DELEN, UITWISSELEN (DDU)</vt:lpstr>
      <vt:lpstr>Andere variant: de braindump (Retrieval Practice)</vt:lpstr>
      <vt:lpstr>3: CONTROLEVRAGEN</vt:lpstr>
      <vt:lpstr>3) CONTROLEVRAAG www.menti.com 4886 2102 </vt:lpstr>
      <vt:lpstr>3. CONTROLEVRAAG</vt:lpstr>
      <vt:lpstr>Bekend, benieuwd, bewaard</vt:lpstr>
      <vt:lpstr>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Antoine van Dinter</dc:creator>
  <cp:lastModifiedBy>Antoine van Dinter</cp:lastModifiedBy>
  <cp:revision>4</cp:revision>
  <dcterms:created xsi:type="dcterms:W3CDTF">2022-04-20T05:37:17Z</dcterms:created>
  <dcterms:modified xsi:type="dcterms:W3CDTF">2022-04-21T13:51:28Z</dcterms:modified>
</cp:coreProperties>
</file>