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688" r:id="rId2"/>
    <p:sldId id="807" r:id="rId3"/>
    <p:sldId id="808" r:id="rId4"/>
    <p:sldId id="809" r:id="rId5"/>
    <p:sldId id="260" r:id="rId6"/>
    <p:sldId id="256" r:id="rId7"/>
    <p:sldId id="261" r:id="rId8"/>
    <p:sldId id="258" r:id="rId9"/>
    <p:sldId id="810" r:id="rId10"/>
    <p:sldId id="270" r:id="rId11"/>
    <p:sldId id="813" r:id="rId12"/>
    <p:sldId id="257" r:id="rId13"/>
    <p:sldId id="267" r:id="rId14"/>
    <p:sldId id="811" r:id="rId15"/>
    <p:sldId id="812" r:id="rId16"/>
    <p:sldId id="259" r:id="rId17"/>
    <p:sldId id="268" r:id="rId18"/>
    <p:sldId id="269" r:id="rId19"/>
    <p:sldId id="814" r:id="rId20"/>
    <p:sldId id="815" r:id="rId21"/>
    <p:sldId id="690" r:id="rId22"/>
    <p:sldId id="691" r:id="rId23"/>
    <p:sldId id="262" r:id="rId24"/>
    <p:sldId id="263" r:id="rId25"/>
    <p:sldId id="264" r:id="rId26"/>
    <p:sldId id="265" r:id="rId27"/>
    <p:sldId id="266" r:id="rId28"/>
    <p:sldId id="692" r:id="rId29"/>
    <p:sldId id="640" r:id="rId30"/>
    <p:sldId id="641" r:id="rId31"/>
    <p:sldId id="642" r:id="rId32"/>
    <p:sldId id="643" r:id="rId33"/>
    <p:sldId id="644" r:id="rId34"/>
    <p:sldId id="761" r:id="rId35"/>
    <p:sldId id="755" r:id="rId36"/>
    <p:sldId id="760" r:id="rId37"/>
    <p:sldId id="762" r:id="rId38"/>
    <p:sldId id="662" r:id="rId39"/>
    <p:sldId id="763" r:id="rId40"/>
    <p:sldId id="679" r:id="rId41"/>
    <p:sldId id="764" r:id="rId42"/>
    <p:sldId id="765" r:id="rId43"/>
    <p:sldId id="766" r:id="rId44"/>
    <p:sldId id="767" r:id="rId45"/>
    <p:sldId id="770" r:id="rId46"/>
    <p:sldId id="768" r:id="rId47"/>
    <p:sldId id="667" r:id="rId48"/>
    <p:sldId id="771" r:id="rId49"/>
    <p:sldId id="769" r:id="rId50"/>
    <p:sldId id="671" r:id="rId51"/>
    <p:sldId id="772" r:id="rId52"/>
    <p:sldId id="816" r:id="rId53"/>
    <p:sldId id="817" r:id="rId54"/>
    <p:sldId id="818" r:id="rId55"/>
    <p:sldId id="819" r:id="rId56"/>
    <p:sldId id="820" r:id="rId57"/>
    <p:sldId id="821" r:id="rId58"/>
  </p:sldIdLst>
  <p:sldSz cx="12192000" cy="6858000"/>
  <p:notesSz cx="6805613" cy="99441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7985D0-106B-4116-9CDC-A6857328D548}" v="1" dt="2022-04-20T20:16:29.945"/>
    <p1510:client id="{828A9C3E-56B8-4D88-B3B2-3CBCCC6241DF}" v="39" dt="2022-04-20T20:01:25.6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96"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 Bruyn, B.S.W. (Bert)" userId="02bc8b99-cdc7-4d26-9d62-da0d5e86328d" providerId="ADAL" clId="{7B7985D0-106B-4116-9CDC-A6857328D548}"/>
    <pc:docChg chg="modSld">
      <pc:chgData name="Le Bruyn, B.S.W. (Bert)" userId="02bc8b99-cdc7-4d26-9d62-da0d5e86328d" providerId="ADAL" clId="{7B7985D0-106B-4116-9CDC-A6857328D548}" dt="2022-04-20T20:16:43.446" v="37" actId="1076"/>
      <pc:docMkLst>
        <pc:docMk/>
      </pc:docMkLst>
      <pc:sldChg chg="addSp modSp mod">
        <pc:chgData name="Le Bruyn, B.S.W. (Bert)" userId="02bc8b99-cdc7-4d26-9d62-da0d5e86328d" providerId="ADAL" clId="{7B7985D0-106B-4116-9CDC-A6857328D548}" dt="2022-04-20T20:16:43.446" v="37" actId="1076"/>
        <pc:sldMkLst>
          <pc:docMk/>
          <pc:sldMk cId="2727186346" sldId="688"/>
        </pc:sldMkLst>
        <pc:spChg chg="add mod">
          <ac:chgData name="Le Bruyn, B.S.W. (Bert)" userId="02bc8b99-cdc7-4d26-9d62-da0d5e86328d" providerId="ADAL" clId="{7B7985D0-106B-4116-9CDC-A6857328D548}" dt="2022-04-20T20:16:43.446" v="37" actId="1076"/>
          <ac:spMkLst>
            <pc:docMk/>
            <pc:sldMk cId="2727186346" sldId="688"/>
            <ac:spMk id="2" creationId="{3A533911-72C3-48A0-B3A8-F94136D7A86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923AC429-E608-4B9E-9232-5E8DE3CD6FD1}" type="datetimeFigureOut">
              <a:rPr lang="en-NL" smtClean="0"/>
              <a:t>21/04/2022</a:t>
            </a:fld>
            <a:endParaRPr lang="en-NL"/>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1038" y="4786313"/>
            <a:ext cx="5443537" cy="3914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6" name="Footer Placeholder 5"/>
          <p:cNvSpPr>
            <a:spLocks noGrp="1"/>
          </p:cNvSpPr>
          <p:nvPr>
            <p:ph type="ftr" sz="quarter" idx="4"/>
          </p:nvPr>
        </p:nvSpPr>
        <p:spPr>
          <a:xfrm>
            <a:off x="0" y="9445625"/>
            <a:ext cx="2949575" cy="498475"/>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54450" y="9445625"/>
            <a:ext cx="2949575" cy="498475"/>
          </a:xfrm>
          <a:prstGeom prst="rect">
            <a:avLst/>
          </a:prstGeom>
        </p:spPr>
        <p:txBody>
          <a:bodyPr vert="horz" lIns="91440" tIns="45720" rIns="91440" bIns="45720" rtlCol="0" anchor="b"/>
          <a:lstStyle>
            <a:lvl1pPr algn="r">
              <a:defRPr sz="1200"/>
            </a:lvl1pPr>
          </a:lstStyle>
          <a:p>
            <a:fld id="{A16C3A5F-1FED-4870-9225-B2FC58E79E09}" type="slidenum">
              <a:rPr lang="en-NL" smtClean="0"/>
              <a:t>‹#›</a:t>
            </a:fld>
            <a:endParaRPr lang="en-NL"/>
          </a:p>
        </p:txBody>
      </p:sp>
    </p:spTree>
    <p:extLst>
      <p:ext uri="{BB962C8B-B14F-4D97-AF65-F5344CB8AC3E}">
        <p14:creationId xmlns:p14="http://schemas.microsoft.com/office/powerpoint/2010/main" val="234007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917615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2872017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127902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3683408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3351759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2997997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440302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2219051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603703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2820313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4107163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1025929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312749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69903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4191868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21664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3276068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1996173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2721879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3655787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1484433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650706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3360209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18819-2903-444A-A352-D73D8D551E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L"/>
          </a:p>
        </p:txBody>
      </p:sp>
      <p:sp>
        <p:nvSpPr>
          <p:cNvPr id="3" name="Subtitle 2">
            <a:extLst>
              <a:ext uri="{FF2B5EF4-FFF2-40B4-BE49-F238E27FC236}">
                <a16:creationId xmlns:a16="http://schemas.microsoft.com/office/drawing/2014/main" id="{39352898-3CF8-475D-99B4-1BEF423B6F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L"/>
          </a:p>
        </p:txBody>
      </p:sp>
      <p:sp>
        <p:nvSpPr>
          <p:cNvPr id="4" name="Date Placeholder 3">
            <a:extLst>
              <a:ext uri="{FF2B5EF4-FFF2-40B4-BE49-F238E27FC236}">
                <a16:creationId xmlns:a16="http://schemas.microsoft.com/office/drawing/2014/main" id="{2E7CBCB4-B1B8-467B-870B-51DA6CE8E07C}"/>
              </a:ext>
            </a:extLst>
          </p:cNvPr>
          <p:cNvSpPr>
            <a:spLocks noGrp="1"/>
          </p:cNvSpPr>
          <p:nvPr>
            <p:ph type="dt" sz="half" idx="10"/>
          </p:nvPr>
        </p:nvSpPr>
        <p:spPr/>
        <p:txBody>
          <a:bodyPr/>
          <a:lstStyle/>
          <a:p>
            <a:fld id="{312E181D-8BEE-406C-B4FD-C8055D58E9DF}" type="datetimeFigureOut">
              <a:rPr lang="en-NL" smtClean="0"/>
              <a:t>21/04/2022</a:t>
            </a:fld>
            <a:endParaRPr lang="en-NL"/>
          </a:p>
        </p:txBody>
      </p:sp>
      <p:sp>
        <p:nvSpPr>
          <p:cNvPr id="5" name="Footer Placeholder 4">
            <a:extLst>
              <a:ext uri="{FF2B5EF4-FFF2-40B4-BE49-F238E27FC236}">
                <a16:creationId xmlns:a16="http://schemas.microsoft.com/office/drawing/2014/main" id="{FD5FF9F7-2CE5-4C40-A3F9-AFF3D5C604BA}"/>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ABF2EA3D-D522-428A-B688-0516D22694AE}"/>
              </a:ext>
            </a:extLst>
          </p:cNvPr>
          <p:cNvSpPr>
            <a:spLocks noGrp="1"/>
          </p:cNvSpPr>
          <p:nvPr>
            <p:ph type="sldNum" sz="quarter" idx="12"/>
          </p:nvPr>
        </p:nvSpPr>
        <p:spPr/>
        <p:txBody>
          <a:bodyPr/>
          <a:lstStyle/>
          <a:p>
            <a:fld id="{0D666B3B-F536-42A1-A840-43D06FBE38B8}" type="slidenum">
              <a:rPr lang="en-NL" smtClean="0"/>
              <a:t>‹#›</a:t>
            </a:fld>
            <a:endParaRPr lang="en-NL"/>
          </a:p>
        </p:txBody>
      </p:sp>
    </p:spTree>
    <p:extLst>
      <p:ext uri="{BB962C8B-B14F-4D97-AF65-F5344CB8AC3E}">
        <p14:creationId xmlns:p14="http://schemas.microsoft.com/office/powerpoint/2010/main" val="4087493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7D689-0B94-4C51-851D-F3552A78787A}"/>
              </a:ext>
            </a:extLst>
          </p:cNvPr>
          <p:cNvSpPr>
            <a:spLocks noGrp="1"/>
          </p:cNvSpPr>
          <p:nvPr>
            <p:ph type="title"/>
          </p:nvPr>
        </p:nvSpPr>
        <p:spPr/>
        <p:txBody>
          <a:bodyPr/>
          <a:lstStyle/>
          <a:p>
            <a:r>
              <a:rPr lang="en-US"/>
              <a:t>Click to edit Master title style</a:t>
            </a:r>
            <a:endParaRPr lang="en-NL"/>
          </a:p>
        </p:txBody>
      </p:sp>
      <p:sp>
        <p:nvSpPr>
          <p:cNvPr id="3" name="Vertical Text Placeholder 2">
            <a:extLst>
              <a:ext uri="{FF2B5EF4-FFF2-40B4-BE49-F238E27FC236}">
                <a16:creationId xmlns:a16="http://schemas.microsoft.com/office/drawing/2014/main" id="{429D47D2-6EBF-4C88-9879-A9C7F2A391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DCD02618-08B7-4690-8E7A-A2E6C06C9E99}"/>
              </a:ext>
            </a:extLst>
          </p:cNvPr>
          <p:cNvSpPr>
            <a:spLocks noGrp="1"/>
          </p:cNvSpPr>
          <p:nvPr>
            <p:ph type="dt" sz="half" idx="10"/>
          </p:nvPr>
        </p:nvSpPr>
        <p:spPr/>
        <p:txBody>
          <a:bodyPr/>
          <a:lstStyle/>
          <a:p>
            <a:fld id="{312E181D-8BEE-406C-B4FD-C8055D58E9DF}" type="datetimeFigureOut">
              <a:rPr lang="en-NL" smtClean="0"/>
              <a:t>21/04/2022</a:t>
            </a:fld>
            <a:endParaRPr lang="en-NL"/>
          </a:p>
        </p:txBody>
      </p:sp>
      <p:sp>
        <p:nvSpPr>
          <p:cNvPr id="5" name="Footer Placeholder 4">
            <a:extLst>
              <a:ext uri="{FF2B5EF4-FFF2-40B4-BE49-F238E27FC236}">
                <a16:creationId xmlns:a16="http://schemas.microsoft.com/office/drawing/2014/main" id="{94D543AA-1291-4D2E-B5E9-471163A642C7}"/>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FA62270A-8FB7-4F5E-916D-A798C27CE783}"/>
              </a:ext>
            </a:extLst>
          </p:cNvPr>
          <p:cNvSpPr>
            <a:spLocks noGrp="1"/>
          </p:cNvSpPr>
          <p:nvPr>
            <p:ph type="sldNum" sz="quarter" idx="12"/>
          </p:nvPr>
        </p:nvSpPr>
        <p:spPr/>
        <p:txBody>
          <a:bodyPr/>
          <a:lstStyle/>
          <a:p>
            <a:fld id="{0D666B3B-F536-42A1-A840-43D06FBE38B8}" type="slidenum">
              <a:rPr lang="en-NL" smtClean="0"/>
              <a:t>‹#›</a:t>
            </a:fld>
            <a:endParaRPr lang="en-NL"/>
          </a:p>
        </p:txBody>
      </p:sp>
    </p:spTree>
    <p:extLst>
      <p:ext uri="{BB962C8B-B14F-4D97-AF65-F5344CB8AC3E}">
        <p14:creationId xmlns:p14="http://schemas.microsoft.com/office/powerpoint/2010/main" val="931247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EA2C0B-4B16-42BB-8F34-FA0A759366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L"/>
          </a:p>
        </p:txBody>
      </p:sp>
      <p:sp>
        <p:nvSpPr>
          <p:cNvPr id="3" name="Vertical Text Placeholder 2">
            <a:extLst>
              <a:ext uri="{FF2B5EF4-FFF2-40B4-BE49-F238E27FC236}">
                <a16:creationId xmlns:a16="http://schemas.microsoft.com/office/drawing/2014/main" id="{B6D7683F-DE7D-47B3-BDBA-797E7D00D6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536BCEA2-3E02-4DCF-907C-3D4E741ED68A}"/>
              </a:ext>
            </a:extLst>
          </p:cNvPr>
          <p:cNvSpPr>
            <a:spLocks noGrp="1"/>
          </p:cNvSpPr>
          <p:nvPr>
            <p:ph type="dt" sz="half" idx="10"/>
          </p:nvPr>
        </p:nvSpPr>
        <p:spPr/>
        <p:txBody>
          <a:bodyPr/>
          <a:lstStyle/>
          <a:p>
            <a:fld id="{312E181D-8BEE-406C-B4FD-C8055D58E9DF}" type="datetimeFigureOut">
              <a:rPr lang="en-NL" smtClean="0"/>
              <a:t>21/04/2022</a:t>
            </a:fld>
            <a:endParaRPr lang="en-NL"/>
          </a:p>
        </p:txBody>
      </p:sp>
      <p:sp>
        <p:nvSpPr>
          <p:cNvPr id="5" name="Footer Placeholder 4">
            <a:extLst>
              <a:ext uri="{FF2B5EF4-FFF2-40B4-BE49-F238E27FC236}">
                <a16:creationId xmlns:a16="http://schemas.microsoft.com/office/drawing/2014/main" id="{47505D57-C5EC-45C3-B172-C65B054D46B7}"/>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EE27C7BA-266A-4F74-8C82-B7D9629D9A0E}"/>
              </a:ext>
            </a:extLst>
          </p:cNvPr>
          <p:cNvSpPr>
            <a:spLocks noGrp="1"/>
          </p:cNvSpPr>
          <p:nvPr>
            <p:ph type="sldNum" sz="quarter" idx="12"/>
          </p:nvPr>
        </p:nvSpPr>
        <p:spPr/>
        <p:txBody>
          <a:bodyPr/>
          <a:lstStyle/>
          <a:p>
            <a:fld id="{0D666B3B-F536-42A1-A840-43D06FBE38B8}" type="slidenum">
              <a:rPr lang="en-NL" smtClean="0"/>
              <a:t>‹#›</a:t>
            </a:fld>
            <a:endParaRPr lang="en-NL"/>
          </a:p>
        </p:txBody>
      </p:sp>
    </p:spTree>
    <p:extLst>
      <p:ext uri="{BB962C8B-B14F-4D97-AF65-F5344CB8AC3E}">
        <p14:creationId xmlns:p14="http://schemas.microsoft.com/office/powerpoint/2010/main" val="334225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24A09-3213-4B7E-B2AD-7FC73F482738}"/>
              </a:ext>
            </a:extLst>
          </p:cNvPr>
          <p:cNvSpPr>
            <a:spLocks noGrp="1"/>
          </p:cNvSpPr>
          <p:nvPr>
            <p:ph type="title"/>
          </p:nvPr>
        </p:nvSpPr>
        <p:spPr/>
        <p:txBody>
          <a:bodyPr/>
          <a:lstStyle/>
          <a:p>
            <a:r>
              <a:rPr lang="en-US"/>
              <a:t>Click to edit Master title style</a:t>
            </a:r>
            <a:endParaRPr lang="en-NL"/>
          </a:p>
        </p:txBody>
      </p:sp>
      <p:sp>
        <p:nvSpPr>
          <p:cNvPr id="3" name="Content Placeholder 2">
            <a:extLst>
              <a:ext uri="{FF2B5EF4-FFF2-40B4-BE49-F238E27FC236}">
                <a16:creationId xmlns:a16="http://schemas.microsoft.com/office/drawing/2014/main" id="{E0C7DC56-DE8D-4A2B-8180-5BE0E85379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28885F62-7E42-45DB-BE30-97003BA4C5DB}"/>
              </a:ext>
            </a:extLst>
          </p:cNvPr>
          <p:cNvSpPr>
            <a:spLocks noGrp="1"/>
          </p:cNvSpPr>
          <p:nvPr>
            <p:ph type="dt" sz="half" idx="10"/>
          </p:nvPr>
        </p:nvSpPr>
        <p:spPr/>
        <p:txBody>
          <a:bodyPr/>
          <a:lstStyle/>
          <a:p>
            <a:fld id="{312E181D-8BEE-406C-B4FD-C8055D58E9DF}" type="datetimeFigureOut">
              <a:rPr lang="en-NL" smtClean="0"/>
              <a:t>21/04/2022</a:t>
            </a:fld>
            <a:endParaRPr lang="en-NL"/>
          </a:p>
        </p:txBody>
      </p:sp>
      <p:sp>
        <p:nvSpPr>
          <p:cNvPr id="5" name="Footer Placeholder 4">
            <a:extLst>
              <a:ext uri="{FF2B5EF4-FFF2-40B4-BE49-F238E27FC236}">
                <a16:creationId xmlns:a16="http://schemas.microsoft.com/office/drawing/2014/main" id="{A325C489-D0EF-4F3F-9EC3-DC08AF23EBF6}"/>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8AF7C754-6FF8-4EBC-8756-9C8929B36BC7}"/>
              </a:ext>
            </a:extLst>
          </p:cNvPr>
          <p:cNvSpPr>
            <a:spLocks noGrp="1"/>
          </p:cNvSpPr>
          <p:nvPr>
            <p:ph type="sldNum" sz="quarter" idx="12"/>
          </p:nvPr>
        </p:nvSpPr>
        <p:spPr/>
        <p:txBody>
          <a:bodyPr/>
          <a:lstStyle/>
          <a:p>
            <a:fld id="{0D666B3B-F536-42A1-A840-43D06FBE38B8}" type="slidenum">
              <a:rPr lang="en-NL" smtClean="0"/>
              <a:t>‹#›</a:t>
            </a:fld>
            <a:endParaRPr lang="en-NL"/>
          </a:p>
        </p:txBody>
      </p:sp>
    </p:spTree>
    <p:extLst>
      <p:ext uri="{BB962C8B-B14F-4D97-AF65-F5344CB8AC3E}">
        <p14:creationId xmlns:p14="http://schemas.microsoft.com/office/powerpoint/2010/main" val="4025585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C07F6-19E0-4102-91E2-52F9B83A52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L"/>
          </a:p>
        </p:txBody>
      </p:sp>
      <p:sp>
        <p:nvSpPr>
          <p:cNvPr id="3" name="Text Placeholder 2">
            <a:extLst>
              <a:ext uri="{FF2B5EF4-FFF2-40B4-BE49-F238E27FC236}">
                <a16:creationId xmlns:a16="http://schemas.microsoft.com/office/drawing/2014/main" id="{FE644BFA-675D-45B6-9075-F9145AF319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3DD4D2-A17E-49CB-949B-7F1CD1E77346}"/>
              </a:ext>
            </a:extLst>
          </p:cNvPr>
          <p:cNvSpPr>
            <a:spLocks noGrp="1"/>
          </p:cNvSpPr>
          <p:nvPr>
            <p:ph type="dt" sz="half" idx="10"/>
          </p:nvPr>
        </p:nvSpPr>
        <p:spPr/>
        <p:txBody>
          <a:bodyPr/>
          <a:lstStyle/>
          <a:p>
            <a:fld id="{312E181D-8BEE-406C-B4FD-C8055D58E9DF}" type="datetimeFigureOut">
              <a:rPr lang="en-NL" smtClean="0"/>
              <a:t>21/04/2022</a:t>
            </a:fld>
            <a:endParaRPr lang="en-NL"/>
          </a:p>
        </p:txBody>
      </p:sp>
      <p:sp>
        <p:nvSpPr>
          <p:cNvPr id="5" name="Footer Placeholder 4">
            <a:extLst>
              <a:ext uri="{FF2B5EF4-FFF2-40B4-BE49-F238E27FC236}">
                <a16:creationId xmlns:a16="http://schemas.microsoft.com/office/drawing/2014/main" id="{C87554AF-60F0-4183-8028-B47983E1B1B8}"/>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3FC0DBDC-6E8E-4361-A3C7-C1F4D5D777CC}"/>
              </a:ext>
            </a:extLst>
          </p:cNvPr>
          <p:cNvSpPr>
            <a:spLocks noGrp="1"/>
          </p:cNvSpPr>
          <p:nvPr>
            <p:ph type="sldNum" sz="quarter" idx="12"/>
          </p:nvPr>
        </p:nvSpPr>
        <p:spPr/>
        <p:txBody>
          <a:bodyPr/>
          <a:lstStyle/>
          <a:p>
            <a:fld id="{0D666B3B-F536-42A1-A840-43D06FBE38B8}" type="slidenum">
              <a:rPr lang="en-NL" smtClean="0"/>
              <a:t>‹#›</a:t>
            </a:fld>
            <a:endParaRPr lang="en-NL"/>
          </a:p>
        </p:txBody>
      </p:sp>
    </p:spTree>
    <p:extLst>
      <p:ext uri="{BB962C8B-B14F-4D97-AF65-F5344CB8AC3E}">
        <p14:creationId xmlns:p14="http://schemas.microsoft.com/office/powerpoint/2010/main" val="1489244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7D0AD-D0FD-4F58-950E-726F8795C7E1}"/>
              </a:ext>
            </a:extLst>
          </p:cNvPr>
          <p:cNvSpPr>
            <a:spLocks noGrp="1"/>
          </p:cNvSpPr>
          <p:nvPr>
            <p:ph type="title"/>
          </p:nvPr>
        </p:nvSpPr>
        <p:spPr/>
        <p:txBody>
          <a:bodyPr/>
          <a:lstStyle/>
          <a:p>
            <a:r>
              <a:rPr lang="en-US"/>
              <a:t>Click to edit Master title style</a:t>
            </a:r>
            <a:endParaRPr lang="en-NL"/>
          </a:p>
        </p:txBody>
      </p:sp>
      <p:sp>
        <p:nvSpPr>
          <p:cNvPr id="3" name="Content Placeholder 2">
            <a:extLst>
              <a:ext uri="{FF2B5EF4-FFF2-40B4-BE49-F238E27FC236}">
                <a16:creationId xmlns:a16="http://schemas.microsoft.com/office/drawing/2014/main" id="{6707802B-6760-474C-A580-867B64A913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Content Placeholder 3">
            <a:extLst>
              <a:ext uri="{FF2B5EF4-FFF2-40B4-BE49-F238E27FC236}">
                <a16:creationId xmlns:a16="http://schemas.microsoft.com/office/drawing/2014/main" id="{1C2D4E46-48FE-473C-B6D5-588152FC6F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5" name="Date Placeholder 4">
            <a:extLst>
              <a:ext uri="{FF2B5EF4-FFF2-40B4-BE49-F238E27FC236}">
                <a16:creationId xmlns:a16="http://schemas.microsoft.com/office/drawing/2014/main" id="{3BFEBC84-4C34-4D50-9314-4BC8EAD6E96D}"/>
              </a:ext>
            </a:extLst>
          </p:cNvPr>
          <p:cNvSpPr>
            <a:spLocks noGrp="1"/>
          </p:cNvSpPr>
          <p:nvPr>
            <p:ph type="dt" sz="half" idx="10"/>
          </p:nvPr>
        </p:nvSpPr>
        <p:spPr/>
        <p:txBody>
          <a:bodyPr/>
          <a:lstStyle/>
          <a:p>
            <a:fld id="{312E181D-8BEE-406C-B4FD-C8055D58E9DF}" type="datetimeFigureOut">
              <a:rPr lang="en-NL" smtClean="0"/>
              <a:t>21/04/2022</a:t>
            </a:fld>
            <a:endParaRPr lang="en-NL"/>
          </a:p>
        </p:txBody>
      </p:sp>
      <p:sp>
        <p:nvSpPr>
          <p:cNvPr id="6" name="Footer Placeholder 5">
            <a:extLst>
              <a:ext uri="{FF2B5EF4-FFF2-40B4-BE49-F238E27FC236}">
                <a16:creationId xmlns:a16="http://schemas.microsoft.com/office/drawing/2014/main" id="{836BAC7D-FC7D-4AD0-ABC9-14BAAD4384A4}"/>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7AB57FE9-CE28-4851-B185-0C80919DE4B0}"/>
              </a:ext>
            </a:extLst>
          </p:cNvPr>
          <p:cNvSpPr>
            <a:spLocks noGrp="1"/>
          </p:cNvSpPr>
          <p:nvPr>
            <p:ph type="sldNum" sz="quarter" idx="12"/>
          </p:nvPr>
        </p:nvSpPr>
        <p:spPr/>
        <p:txBody>
          <a:bodyPr/>
          <a:lstStyle/>
          <a:p>
            <a:fld id="{0D666B3B-F536-42A1-A840-43D06FBE38B8}" type="slidenum">
              <a:rPr lang="en-NL" smtClean="0"/>
              <a:t>‹#›</a:t>
            </a:fld>
            <a:endParaRPr lang="en-NL"/>
          </a:p>
        </p:txBody>
      </p:sp>
    </p:spTree>
    <p:extLst>
      <p:ext uri="{BB962C8B-B14F-4D97-AF65-F5344CB8AC3E}">
        <p14:creationId xmlns:p14="http://schemas.microsoft.com/office/powerpoint/2010/main" val="2535378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C18E3-D72A-41D3-8A17-085CC54F6722}"/>
              </a:ext>
            </a:extLst>
          </p:cNvPr>
          <p:cNvSpPr>
            <a:spLocks noGrp="1"/>
          </p:cNvSpPr>
          <p:nvPr>
            <p:ph type="title"/>
          </p:nvPr>
        </p:nvSpPr>
        <p:spPr>
          <a:xfrm>
            <a:off x="839788" y="365125"/>
            <a:ext cx="10515600" cy="1325563"/>
          </a:xfrm>
        </p:spPr>
        <p:txBody>
          <a:bodyPr/>
          <a:lstStyle/>
          <a:p>
            <a:r>
              <a:rPr lang="en-US"/>
              <a:t>Click to edit Master title style</a:t>
            </a:r>
            <a:endParaRPr lang="en-NL"/>
          </a:p>
        </p:txBody>
      </p:sp>
      <p:sp>
        <p:nvSpPr>
          <p:cNvPr id="3" name="Text Placeholder 2">
            <a:extLst>
              <a:ext uri="{FF2B5EF4-FFF2-40B4-BE49-F238E27FC236}">
                <a16:creationId xmlns:a16="http://schemas.microsoft.com/office/drawing/2014/main" id="{922F9FE7-97A0-4F21-B1A2-57EC824C3A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C7D440-48A8-4F00-B951-2F704E25D0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5" name="Text Placeholder 4">
            <a:extLst>
              <a:ext uri="{FF2B5EF4-FFF2-40B4-BE49-F238E27FC236}">
                <a16:creationId xmlns:a16="http://schemas.microsoft.com/office/drawing/2014/main" id="{A4D9BD40-7E6D-49BB-81D1-28790A36A3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EF5574-116D-4CBD-B231-2EA86286D7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7" name="Date Placeholder 6">
            <a:extLst>
              <a:ext uri="{FF2B5EF4-FFF2-40B4-BE49-F238E27FC236}">
                <a16:creationId xmlns:a16="http://schemas.microsoft.com/office/drawing/2014/main" id="{A0EE26F0-E6AD-440C-B63A-26DE93B909AC}"/>
              </a:ext>
            </a:extLst>
          </p:cNvPr>
          <p:cNvSpPr>
            <a:spLocks noGrp="1"/>
          </p:cNvSpPr>
          <p:nvPr>
            <p:ph type="dt" sz="half" idx="10"/>
          </p:nvPr>
        </p:nvSpPr>
        <p:spPr/>
        <p:txBody>
          <a:bodyPr/>
          <a:lstStyle/>
          <a:p>
            <a:fld id="{312E181D-8BEE-406C-B4FD-C8055D58E9DF}" type="datetimeFigureOut">
              <a:rPr lang="en-NL" smtClean="0"/>
              <a:t>21/04/2022</a:t>
            </a:fld>
            <a:endParaRPr lang="en-NL"/>
          </a:p>
        </p:txBody>
      </p:sp>
      <p:sp>
        <p:nvSpPr>
          <p:cNvPr id="8" name="Footer Placeholder 7">
            <a:extLst>
              <a:ext uri="{FF2B5EF4-FFF2-40B4-BE49-F238E27FC236}">
                <a16:creationId xmlns:a16="http://schemas.microsoft.com/office/drawing/2014/main" id="{2DD6C6DC-0A93-4CE6-B648-6E5C2A8F388F}"/>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547288E9-45DF-4305-9E3F-B74A69D3CEC6}"/>
              </a:ext>
            </a:extLst>
          </p:cNvPr>
          <p:cNvSpPr>
            <a:spLocks noGrp="1"/>
          </p:cNvSpPr>
          <p:nvPr>
            <p:ph type="sldNum" sz="quarter" idx="12"/>
          </p:nvPr>
        </p:nvSpPr>
        <p:spPr/>
        <p:txBody>
          <a:bodyPr/>
          <a:lstStyle/>
          <a:p>
            <a:fld id="{0D666B3B-F536-42A1-A840-43D06FBE38B8}" type="slidenum">
              <a:rPr lang="en-NL" smtClean="0"/>
              <a:t>‹#›</a:t>
            </a:fld>
            <a:endParaRPr lang="en-NL"/>
          </a:p>
        </p:txBody>
      </p:sp>
    </p:spTree>
    <p:extLst>
      <p:ext uri="{BB962C8B-B14F-4D97-AF65-F5344CB8AC3E}">
        <p14:creationId xmlns:p14="http://schemas.microsoft.com/office/powerpoint/2010/main" val="1674000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8AC01-8713-484E-A14A-1D6A25944E65}"/>
              </a:ext>
            </a:extLst>
          </p:cNvPr>
          <p:cNvSpPr>
            <a:spLocks noGrp="1"/>
          </p:cNvSpPr>
          <p:nvPr>
            <p:ph type="title"/>
          </p:nvPr>
        </p:nvSpPr>
        <p:spPr/>
        <p:txBody>
          <a:bodyPr/>
          <a:lstStyle/>
          <a:p>
            <a:r>
              <a:rPr lang="en-US"/>
              <a:t>Click to edit Master title style</a:t>
            </a:r>
            <a:endParaRPr lang="en-NL"/>
          </a:p>
        </p:txBody>
      </p:sp>
      <p:sp>
        <p:nvSpPr>
          <p:cNvPr id="3" name="Date Placeholder 2">
            <a:extLst>
              <a:ext uri="{FF2B5EF4-FFF2-40B4-BE49-F238E27FC236}">
                <a16:creationId xmlns:a16="http://schemas.microsoft.com/office/drawing/2014/main" id="{6FD23AE7-161A-48A0-8748-C64C4042BB09}"/>
              </a:ext>
            </a:extLst>
          </p:cNvPr>
          <p:cNvSpPr>
            <a:spLocks noGrp="1"/>
          </p:cNvSpPr>
          <p:nvPr>
            <p:ph type="dt" sz="half" idx="10"/>
          </p:nvPr>
        </p:nvSpPr>
        <p:spPr/>
        <p:txBody>
          <a:bodyPr/>
          <a:lstStyle/>
          <a:p>
            <a:fld id="{312E181D-8BEE-406C-B4FD-C8055D58E9DF}" type="datetimeFigureOut">
              <a:rPr lang="en-NL" smtClean="0"/>
              <a:t>21/04/2022</a:t>
            </a:fld>
            <a:endParaRPr lang="en-NL"/>
          </a:p>
        </p:txBody>
      </p:sp>
      <p:sp>
        <p:nvSpPr>
          <p:cNvPr id="4" name="Footer Placeholder 3">
            <a:extLst>
              <a:ext uri="{FF2B5EF4-FFF2-40B4-BE49-F238E27FC236}">
                <a16:creationId xmlns:a16="http://schemas.microsoft.com/office/drawing/2014/main" id="{ED1132F1-2BDE-45B3-AFC3-F305A5917CAA}"/>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F415298E-E195-4A69-BF3F-5AA70F2E9D0E}"/>
              </a:ext>
            </a:extLst>
          </p:cNvPr>
          <p:cNvSpPr>
            <a:spLocks noGrp="1"/>
          </p:cNvSpPr>
          <p:nvPr>
            <p:ph type="sldNum" sz="quarter" idx="12"/>
          </p:nvPr>
        </p:nvSpPr>
        <p:spPr/>
        <p:txBody>
          <a:bodyPr/>
          <a:lstStyle/>
          <a:p>
            <a:fld id="{0D666B3B-F536-42A1-A840-43D06FBE38B8}" type="slidenum">
              <a:rPr lang="en-NL" smtClean="0"/>
              <a:t>‹#›</a:t>
            </a:fld>
            <a:endParaRPr lang="en-NL"/>
          </a:p>
        </p:txBody>
      </p:sp>
    </p:spTree>
    <p:extLst>
      <p:ext uri="{BB962C8B-B14F-4D97-AF65-F5344CB8AC3E}">
        <p14:creationId xmlns:p14="http://schemas.microsoft.com/office/powerpoint/2010/main" val="525215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1768F9-CD46-44F0-A10E-D3D5C99A76EE}"/>
              </a:ext>
            </a:extLst>
          </p:cNvPr>
          <p:cNvSpPr>
            <a:spLocks noGrp="1"/>
          </p:cNvSpPr>
          <p:nvPr>
            <p:ph type="dt" sz="half" idx="10"/>
          </p:nvPr>
        </p:nvSpPr>
        <p:spPr/>
        <p:txBody>
          <a:bodyPr/>
          <a:lstStyle/>
          <a:p>
            <a:fld id="{312E181D-8BEE-406C-B4FD-C8055D58E9DF}" type="datetimeFigureOut">
              <a:rPr lang="en-NL" smtClean="0"/>
              <a:t>21/04/2022</a:t>
            </a:fld>
            <a:endParaRPr lang="en-NL"/>
          </a:p>
        </p:txBody>
      </p:sp>
      <p:sp>
        <p:nvSpPr>
          <p:cNvPr id="3" name="Footer Placeholder 2">
            <a:extLst>
              <a:ext uri="{FF2B5EF4-FFF2-40B4-BE49-F238E27FC236}">
                <a16:creationId xmlns:a16="http://schemas.microsoft.com/office/drawing/2014/main" id="{134EBAF8-93EB-4D11-9587-E449C8C706D3}"/>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87591074-1609-4198-9BAD-92F84C5FF96F}"/>
              </a:ext>
            </a:extLst>
          </p:cNvPr>
          <p:cNvSpPr>
            <a:spLocks noGrp="1"/>
          </p:cNvSpPr>
          <p:nvPr>
            <p:ph type="sldNum" sz="quarter" idx="12"/>
          </p:nvPr>
        </p:nvSpPr>
        <p:spPr/>
        <p:txBody>
          <a:bodyPr/>
          <a:lstStyle/>
          <a:p>
            <a:fld id="{0D666B3B-F536-42A1-A840-43D06FBE38B8}" type="slidenum">
              <a:rPr lang="en-NL" smtClean="0"/>
              <a:t>‹#›</a:t>
            </a:fld>
            <a:endParaRPr lang="en-NL"/>
          </a:p>
        </p:txBody>
      </p:sp>
    </p:spTree>
    <p:extLst>
      <p:ext uri="{BB962C8B-B14F-4D97-AF65-F5344CB8AC3E}">
        <p14:creationId xmlns:p14="http://schemas.microsoft.com/office/powerpoint/2010/main" val="1187208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3BFE2-713F-43B3-985E-B53AFEA140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L"/>
          </a:p>
        </p:txBody>
      </p:sp>
      <p:sp>
        <p:nvSpPr>
          <p:cNvPr id="3" name="Content Placeholder 2">
            <a:extLst>
              <a:ext uri="{FF2B5EF4-FFF2-40B4-BE49-F238E27FC236}">
                <a16:creationId xmlns:a16="http://schemas.microsoft.com/office/drawing/2014/main" id="{D9BFDFB7-F7BF-4C41-9545-6F75142EA8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Text Placeholder 3">
            <a:extLst>
              <a:ext uri="{FF2B5EF4-FFF2-40B4-BE49-F238E27FC236}">
                <a16:creationId xmlns:a16="http://schemas.microsoft.com/office/drawing/2014/main" id="{63DC622F-4826-4652-AE10-21527847CF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8DE34B-7FFC-49DC-B7CE-BBEBDD2EF6C9}"/>
              </a:ext>
            </a:extLst>
          </p:cNvPr>
          <p:cNvSpPr>
            <a:spLocks noGrp="1"/>
          </p:cNvSpPr>
          <p:nvPr>
            <p:ph type="dt" sz="half" idx="10"/>
          </p:nvPr>
        </p:nvSpPr>
        <p:spPr/>
        <p:txBody>
          <a:bodyPr/>
          <a:lstStyle/>
          <a:p>
            <a:fld id="{312E181D-8BEE-406C-B4FD-C8055D58E9DF}" type="datetimeFigureOut">
              <a:rPr lang="en-NL" smtClean="0"/>
              <a:t>21/04/2022</a:t>
            </a:fld>
            <a:endParaRPr lang="en-NL"/>
          </a:p>
        </p:txBody>
      </p:sp>
      <p:sp>
        <p:nvSpPr>
          <p:cNvPr id="6" name="Footer Placeholder 5">
            <a:extLst>
              <a:ext uri="{FF2B5EF4-FFF2-40B4-BE49-F238E27FC236}">
                <a16:creationId xmlns:a16="http://schemas.microsoft.com/office/drawing/2014/main" id="{CFBC60FA-392F-48F6-B156-CF4961999663}"/>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6DBE5BB2-8CD9-4718-BC8E-A5B7866D80A8}"/>
              </a:ext>
            </a:extLst>
          </p:cNvPr>
          <p:cNvSpPr>
            <a:spLocks noGrp="1"/>
          </p:cNvSpPr>
          <p:nvPr>
            <p:ph type="sldNum" sz="quarter" idx="12"/>
          </p:nvPr>
        </p:nvSpPr>
        <p:spPr/>
        <p:txBody>
          <a:bodyPr/>
          <a:lstStyle/>
          <a:p>
            <a:fld id="{0D666B3B-F536-42A1-A840-43D06FBE38B8}" type="slidenum">
              <a:rPr lang="en-NL" smtClean="0"/>
              <a:t>‹#›</a:t>
            </a:fld>
            <a:endParaRPr lang="en-NL"/>
          </a:p>
        </p:txBody>
      </p:sp>
    </p:spTree>
    <p:extLst>
      <p:ext uri="{BB962C8B-B14F-4D97-AF65-F5344CB8AC3E}">
        <p14:creationId xmlns:p14="http://schemas.microsoft.com/office/powerpoint/2010/main" val="3604590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D24D-BC4F-4D69-B23B-C574C3B841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L"/>
          </a:p>
        </p:txBody>
      </p:sp>
      <p:sp>
        <p:nvSpPr>
          <p:cNvPr id="3" name="Picture Placeholder 2">
            <a:extLst>
              <a:ext uri="{FF2B5EF4-FFF2-40B4-BE49-F238E27FC236}">
                <a16:creationId xmlns:a16="http://schemas.microsoft.com/office/drawing/2014/main" id="{5D6B2484-45BF-492A-B3EB-98E981EF38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D32DC8B8-70E3-4A39-84DF-5C6FEF0D96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5DA4C8-751D-4503-A30B-2CA5BE20C620}"/>
              </a:ext>
            </a:extLst>
          </p:cNvPr>
          <p:cNvSpPr>
            <a:spLocks noGrp="1"/>
          </p:cNvSpPr>
          <p:nvPr>
            <p:ph type="dt" sz="half" idx="10"/>
          </p:nvPr>
        </p:nvSpPr>
        <p:spPr/>
        <p:txBody>
          <a:bodyPr/>
          <a:lstStyle/>
          <a:p>
            <a:fld id="{312E181D-8BEE-406C-B4FD-C8055D58E9DF}" type="datetimeFigureOut">
              <a:rPr lang="en-NL" smtClean="0"/>
              <a:t>21/04/2022</a:t>
            </a:fld>
            <a:endParaRPr lang="en-NL"/>
          </a:p>
        </p:txBody>
      </p:sp>
      <p:sp>
        <p:nvSpPr>
          <p:cNvPr id="6" name="Footer Placeholder 5">
            <a:extLst>
              <a:ext uri="{FF2B5EF4-FFF2-40B4-BE49-F238E27FC236}">
                <a16:creationId xmlns:a16="http://schemas.microsoft.com/office/drawing/2014/main" id="{E5AD31AE-1883-48F0-B3E3-F6DC65575B5C}"/>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826CF186-F53E-4379-85AE-01DB70480E6F}"/>
              </a:ext>
            </a:extLst>
          </p:cNvPr>
          <p:cNvSpPr>
            <a:spLocks noGrp="1"/>
          </p:cNvSpPr>
          <p:nvPr>
            <p:ph type="sldNum" sz="quarter" idx="12"/>
          </p:nvPr>
        </p:nvSpPr>
        <p:spPr/>
        <p:txBody>
          <a:bodyPr/>
          <a:lstStyle/>
          <a:p>
            <a:fld id="{0D666B3B-F536-42A1-A840-43D06FBE38B8}" type="slidenum">
              <a:rPr lang="en-NL" smtClean="0"/>
              <a:t>‹#›</a:t>
            </a:fld>
            <a:endParaRPr lang="en-NL"/>
          </a:p>
        </p:txBody>
      </p:sp>
    </p:spTree>
    <p:extLst>
      <p:ext uri="{BB962C8B-B14F-4D97-AF65-F5344CB8AC3E}">
        <p14:creationId xmlns:p14="http://schemas.microsoft.com/office/powerpoint/2010/main" val="3617149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F65A92-B56A-4B9C-81C9-965AE82D94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L"/>
          </a:p>
        </p:txBody>
      </p:sp>
      <p:sp>
        <p:nvSpPr>
          <p:cNvPr id="3" name="Text Placeholder 2">
            <a:extLst>
              <a:ext uri="{FF2B5EF4-FFF2-40B4-BE49-F238E27FC236}">
                <a16:creationId xmlns:a16="http://schemas.microsoft.com/office/drawing/2014/main" id="{97519CB4-18D1-4AF4-BA61-0D0EC183D3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3D1DC8AC-B7AE-4983-8C7E-A631A77BC9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E181D-8BEE-406C-B4FD-C8055D58E9DF}" type="datetimeFigureOut">
              <a:rPr lang="en-NL" smtClean="0"/>
              <a:t>21/04/2022</a:t>
            </a:fld>
            <a:endParaRPr lang="en-NL"/>
          </a:p>
        </p:txBody>
      </p:sp>
      <p:sp>
        <p:nvSpPr>
          <p:cNvPr id="5" name="Footer Placeholder 4">
            <a:extLst>
              <a:ext uri="{FF2B5EF4-FFF2-40B4-BE49-F238E27FC236}">
                <a16:creationId xmlns:a16="http://schemas.microsoft.com/office/drawing/2014/main" id="{90837A89-7F2C-4A10-B20E-21B53B3B51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85391242-965D-482D-86C2-507A04C2E1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666B3B-F536-42A1-A840-43D06FBE38B8}" type="slidenum">
              <a:rPr lang="en-NL" smtClean="0"/>
              <a:t>‹#›</a:t>
            </a:fld>
            <a:endParaRPr lang="en-NL"/>
          </a:p>
        </p:txBody>
      </p:sp>
    </p:spTree>
    <p:extLst>
      <p:ext uri="{BB962C8B-B14F-4D97-AF65-F5344CB8AC3E}">
        <p14:creationId xmlns:p14="http://schemas.microsoft.com/office/powerpoint/2010/main" val="974917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s://modernevreemdetalen.vakdidactiekgw.nl/" TargetMode="Externa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s://modernevreemdetalen.vakdidactiekgw.nl/" TargetMode="External"/><Relationship Id="rId5" Type="http://schemas.openxmlformats.org/officeDocument/2006/relationships/image" Target="../media/image7.png"/><Relationship Id="rId4" Type="http://schemas.openxmlformats.org/officeDocument/2006/relationships/image" Target="../media/image6.jpeg"/></Relationships>
</file>

<file path=ppt/slides/_rels/slide57.xml.rels><?xml version="1.0" encoding="UTF-8" standalone="yes"?>
<Relationships xmlns="http://schemas.openxmlformats.org/package/2006/relationships"><Relationship Id="rId3" Type="http://schemas.openxmlformats.org/officeDocument/2006/relationships/hyperlink" Target="https://modernevreemdetalen.vakdidactiekgw.nl/" TargetMode="External"/><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86E609E1-3441-4B1C-987E-84422B6C64E4}"/>
              </a:ext>
            </a:extLst>
          </p:cNvPr>
          <p:cNvCxnSpPr/>
          <p:nvPr/>
        </p:nvCxnSpPr>
        <p:spPr>
          <a:xfrm>
            <a:off x="262171" y="703382"/>
            <a:ext cx="1156255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A99CC3D-48C5-4752-8718-F40BDF3F8E46}"/>
              </a:ext>
            </a:extLst>
          </p:cNvPr>
          <p:cNvCxnSpPr/>
          <p:nvPr/>
        </p:nvCxnSpPr>
        <p:spPr>
          <a:xfrm>
            <a:off x="262171" y="6057217"/>
            <a:ext cx="1156255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9D52998-5727-4F65-BBE2-F2CCF82B194B}"/>
              </a:ext>
            </a:extLst>
          </p:cNvPr>
          <p:cNvSpPr txBox="1"/>
          <p:nvPr/>
        </p:nvSpPr>
        <p:spPr>
          <a:xfrm>
            <a:off x="3249886" y="2718580"/>
            <a:ext cx="8574839" cy="1323439"/>
          </a:xfrm>
          <a:prstGeom prst="rect">
            <a:avLst/>
          </a:prstGeom>
          <a:noFill/>
        </p:spPr>
        <p:txBody>
          <a:bodyPr wrap="square" rtlCol="0">
            <a:spAutoFit/>
          </a:bodyPr>
          <a:lstStyle/>
          <a:p>
            <a:pPr algn="r"/>
            <a:r>
              <a:rPr lang="fr-FR" sz="4000" dirty="0">
                <a:solidFill>
                  <a:srgbClr val="C00000"/>
                </a:solidFill>
                <a:latin typeface="Arial Rounded MT Bold" panose="020F0704030504030204" pitchFamily="34" charset="0"/>
              </a:rPr>
              <a:t> Les règles peu explicites de l’enseignement explicite</a:t>
            </a:r>
            <a:endParaRPr lang="LID4096" sz="4000" dirty="0">
              <a:latin typeface="Arial Rounded MT Bold" panose="020F0704030504030204" pitchFamily="34" charset="0"/>
            </a:endParaRPr>
          </a:p>
        </p:txBody>
      </p:sp>
      <p:sp>
        <p:nvSpPr>
          <p:cNvPr id="2" name="TextBox 1">
            <a:extLst>
              <a:ext uri="{FF2B5EF4-FFF2-40B4-BE49-F238E27FC236}">
                <a16:creationId xmlns:a16="http://schemas.microsoft.com/office/drawing/2014/main" id="{3A533911-72C3-48A0-B3A8-F94136D7A861}"/>
              </a:ext>
            </a:extLst>
          </p:cNvPr>
          <p:cNvSpPr txBox="1"/>
          <p:nvPr/>
        </p:nvSpPr>
        <p:spPr>
          <a:xfrm>
            <a:off x="8323189" y="4175067"/>
            <a:ext cx="3501536" cy="369332"/>
          </a:xfrm>
          <a:prstGeom prst="rect">
            <a:avLst/>
          </a:prstGeom>
          <a:noFill/>
        </p:spPr>
        <p:txBody>
          <a:bodyPr wrap="none" rtlCol="0">
            <a:spAutoFit/>
          </a:bodyPr>
          <a:lstStyle/>
          <a:p>
            <a:r>
              <a:rPr lang="nl-NL" dirty="0"/>
              <a:t>Bert Le Bruyn | Congres Frans 2022</a:t>
            </a:r>
            <a:endParaRPr lang="en-NL" dirty="0"/>
          </a:p>
        </p:txBody>
      </p:sp>
      <p:pic>
        <p:nvPicPr>
          <p:cNvPr id="4" name="Picture 3">
            <a:extLst>
              <a:ext uri="{FF2B5EF4-FFF2-40B4-BE49-F238E27FC236}">
                <a16:creationId xmlns:a16="http://schemas.microsoft.com/office/drawing/2014/main" id="{0B96899C-49CE-4B39-A38B-4256846371C4}"/>
              </a:ext>
            </a:extLst>
          </p:cNvPr>
          <p:cNvPicPr>
            <a:picLocks noChangeAspect="1"/>
          </p:cNvPicPr>
          <p:nvPr/>
        </p:nvPicPr>
        <p:blipFill>
          <a:blip r:embed="rId2"/>
          <a:stretch>
            <a:fillRect/>
          </a:stretch>
        </p:blipFill>
        <p:spPr>
          <a:xfrm>
            <a:off x="11319900" y="5007626"/>
            <a:ext cx="504825" cy="857250"/>
          </a:xfrm>
          <a:prstGeom prst="rect">
            <a:avLst/>
          </a:prstGeom>
        </p:spPr>
      </p:pic>
      <p:pic>
        <p:nvPicPr>
          <p:cNvPr id="1028" name="Picture 4" descr="Utrecht University - Wikipedia">
            <a:extLst>
              <a:ext uri="{FF2B5EF4-FFF2-40B4-BE49-F238E27FC236}">
                <a16:creationId xmlns:a16="http://schemas.microsoft.com/office/drawing/2014/main" id="{1ADE3D64-9650-48C1-8E84-8DE23FF033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4267" y="5007626"/>
            <a:ext cx="857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NGRES-FRANS_2020_LOGO">
            <a:extLst>
              <a:ext uri="{FF2B5EF4-FFF2-40B4-BE49-F238E27FC236}">
                <a16:creationId xmlns:a16="http://schemas.microsoft.com/office/drawing/2014/main" id="{CD40C72E-4CE9-4F16-88ED-61D9F93E28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362" y="5007626"/>
            <a:ext cx="1478714" cy="938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186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B5E89D-EF1E-4BEA-8F51-36D4FFF7DC56}"/>
              </a:ext>
            </a:extLst>
          </p:cNvPr>
          <p:cNvPicPr>
            <a:picLocks noChangeAspect="1"/>
          </p:cNvPicPr>
          <p:nvPr/>
        </p:nvPicPr>
        <p:blipFill rotWithShape="1">
          <a:blip r:embed="rId2"/>
          <a:srcRect b="47311"/>
          <a:stretch/>
        </p:blipFill>
        <p:spPr>
          <a:xfrm>
            <a:off x="0" y="1238250"/>
            <a:ext cx="12192000" cy="4015555"/>
          </a:xfrm>
          <a:prstGeom prst="rect">
            <a:avLst/>
          </a:prstGeom>
        </p:spPr>
      </p:pic>
    </p:spTree>
    <p:extLst>
      <p:ext uri="{BB962C8B-B14F-4D97-AF65-F5344CB8AC3E}">
        <p14:creationId xmlns:p14="http://schemas.microsoft.com/office/powerpoint/2010/main" val="1581789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68A634-5FF1-47C8-A528-79A4E1303A8E}"/>
              </a:ext>
            </a:extLst>
          </p:cNvPr>
          <p:cNvSpPr txBox="1"/>
          <p:nvPr/>
        </p:nvSpPr>
        <p:spPr>
          <a:xfrm>
            <a:off x="2991612" y="2090172"/>
            <a:ext cx="6208776" cy="2677656"/>
          </a:xfrm>
          <a:prstGeom prst="rect">
            <a:avLst/>
          </a:prstGeom>
          <a:noFill/>
        </p:spPr>
        <p:txBody>
          <a:bodyPr wrap="square" rtlCol="0">
            <a:spAutoFit/>
          </a:bodyPr>
          <a:lstStyle/>
          <a:p>
            <a:pPr algn="just"/>
            <a:r>
              <a:rPr lang="nl-NL" sz="2800" dirty="0"/>
              <a:t>Aujourd’hui, maman est morte. Ou peut-être hier, je ne sais pas. J’ai reçu un télégramme de l’asile: “Mère décédée. Enterrement demain. Sentiments distingués.” Cela ne veut rien dire. C’était peut-être hier.</a:t>
            </a:r>
            <a:endParaRPr lang="en-NL" sz="2800" dirty="0"/>
          </a:p>
        </p:txBody>
      </p:sp>
    </p:spTree>
    <p:extLst>
      <p:ext uri="{BB962C8B-B14F-4D97-AF65-F5344CB8AC3E}">
        <p14:creationId xmlns:p14="http://schemas.microsoft.com/office/powerpoint/2010/main" val="2120599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engineering drawing&#10;&#10;Description automatically generated">
            <a:extLst>
              <a:ext uri="{FF2B5EF4-FFF2-40B4-BE49-F238E27FC236}">
                <a16:creationId xmlns:a16="http://schemas.microsoft.com/office/drawing/2014/main" id="{181DBF55-CD67-44E9-BEE6-3A807527F35D}"/>
              </a:ext>
            </a:extLst>
          </p:cNvPr>
          <p:cNvPicPr>
            <a:picLocks noChangeAspect="1"/>
          </p:cNvPicPr>
          <p:nvPr/>
        </p:nvPicPr>
        <p:blipFill rotWithShape="1">
          <a:blip r:embed="rId2">
            <a:extLst>
              <a:ext uri="{28A0092B-C50C-407E-A947-70E740481C1C}">
                <a14:useLocalDpi xmlns:a14="http://schemas.microsoft.com/office/drawing/2010/main" val="0"/>
              </a:ext>
            </a:extLst>
          </a:blip>
          <a:srcRect l="50000"/>
          <a:stretch/>
        </p:blipFill>
        <p:spPr>
          <a:xfrm>
            <a:off x="3597267" y="0"/>
            <a:ext cx="4997465" cy="6858000"/>
          </a:xfrm>
          <a:prstGeom prst="rect">
            <a:avLst/>
          </a:prstGeom>
        </p:spPr>
      </p:pic>
    </p:spTree>
    <p:extLst>
      <p:ext uri="{BB962C8B-B14F-4D97-AF65-F5344CB8AC3E}">
        <p14:creationId xmlns:p14="http://schemas.microsoft.com/office/powerpoint/2010/main" val="3219489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D87FD01-5A54-44E8-B060-B4D60464541C}"/>
              </a:ext>
            </a:extLst>
          </p:cNvPr>
          <p:cNvSpPr txBox="1"/>
          <p:nvPr/>
        </p:nvSpPr>
        <p:spPr>
          <a:xfrm>
            <a:off x="1662574" y="920621"/>
            <a:ext cx="8866851" cy="5016758"/>
          </a:xfrm>
          <a:prstGeom prst="rect">
            <a:avLst/>
          </a:prstGeom>
          <a:noFill/>
        </p:spPr>
        <p:txBody>
          <a:bodyPr wrap="square">
            <a:spAutoFit/>
          </a:bodyPr>
          <a:lstStyle/>
          <a:p>
            <a:r>
              <a:rPr lang="fr-FR" sz="3200" dirty="0"/>
              <a:t>J'ai couru pour ne pas manquer le départ. Cette hâte, cette course, c'est à cause de tout cela sans doute, ajouté aux cahots, à l'odeur d'essence, à la réverbération de la route et du ciel, que </a:t>
            </a:r>
            <a:r>
              <a:rPr lang="fr-FR" sz="3200" b="1" dirty="0"/>
              <a:t>[je m’assoupissais | je me suis assoupi]</a:t>
            </a:r>
            <a:r>
              <a:rPr lang="fr-FR" sz="3200" dirty="0"/>
              <a:t>. </a:t>
            </a:r>
            <a:r>
              <a:rPr lang="fr-FR" sz="3200" b="1" dirty="0"/>
              <a:t>[Je dormais | J'ai dormi] </a:t>
            </a:r>
            <a:r>
              <a:rPr lang="fr-FR" sz="3200" dirty="0"/>
              <a:t>pendant presque tout le trajet. Et quand je me suis réveillé, j'étais tassé contre un militaire qui </a:t>
            </a:r>
            <a:r>
              <a:rPr lang="fr-FR" sz="3200" b="1" dirty="0"/>
              <a:t>[me souriait | m’a souri] </a:t>
            </a:r>
            <a:r>
              <a:rPr lang="fr-FR" sz="3200" dirty="0"/>
              <a:t>et qui </a:t>
            </a:r>
            <a:r>
              <a:rPr lang="fr-FR" sz="3200" b="1" dirty="0"/>
              <a:t>[me demandait | m'a demandé] </a:t>
            </a:r>
            <a:r>
              <a:rPr lang="fr-FR" sz="3200" dirty="0"/>
              <a:t>si je venais de loin. J’ai dit « oui » pour n'avoir plus à parler.</a:t>
            </a:r>
            <a:endParaRPr lang="en-NL" sz="3200" dirty="0"/>
          </a:p>
        </p:txBody>
      </p:sp>
    </p:spTree>
    <p:extLst>
      <p:ext uri="{BB962C8B-B14F-4D97-AF65-F5344CB8AC3E}">
        <p14:creationId xmlns:p14="http://schemas.microsoft.com/office/powerpoint/2010/main" val="1158959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engineering drawing&#10;&#10;Description automatically generated">
            <a:extLst>
              <a:ext uri="{FF2B5EF4-FFF2-40B4-BE49-F238E27FC236}">
                <a16:creationId xmlns:a16="http://schemas.microsoft.com/office/drawing/2014/main" id="{69538E25-433B-4B01-BE64-738B32CD6E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071" y="0"/>
            <a:ext cx="10007858" cy="6858000"/>
          </a:xfrm>
          <a:prstGeom prst="rect">
            <a:avLst/>
          </a:prstGeom>
        </p:spPr>
      </p:pic>
    </p:spTree>
    <p:extLst>
      <p:ext uri="{BB962C8B-B14F-4D97-AF65-F5344CB8AC3E}">
        <p14:creationId xmlns:p14="http://schemas.microsoft.com/office/powerpoint/2010/main" val="2079202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E4A5BA30-810D-49CA-B614-575C129CCC05}"/>
              </a:ext>
            </a:extLst>
          </p:cNvPr>
          <p:cNvPicPr>
            <a:picLocks noChangeAspect="1"/>
          </p:cNvPicPr>
          <p:nvPr/>
        </p:nvPicPr>
        <p:blipFill rotWithShape="1">
          <a:blip r:embed="rId2">
            <a:extLst>
              <a:ext uri="{28A0092B-C50C-407E-A947-70E740481C1C}">
                <a14:useLocalDpi xmlns:a14="http://schemas.microsoft.com/office/drawing/2010/main" val="0"/>
              </a:ext>
            </a:extLst>
          </a:blip>
          <a:srcRect r="51258" b="66000"/>
          <a:stretch/>
        </p:blipFill>
        <p:spPr>
          <a:xfrm>
            <a:off x="2022239" y="1325880"/>
            <a:ext cx="8147521" cy="3922776"/>
          </a:xfrm>
          <a:prstGeom prst="rect">
            <a:avLst/>
          </a:prstGeom>
        </p:spPr>
      </p:pic>
    </p:spTree>
    <p:extLst>
      <p:ext uri="{BB962C8B-B14F-4D97-AF65-F5344CB8AC3E}">
        <p14:creationId xmlns:p14="http://schemas.microsoft.com/office/powerpoint/2010/main" val="147564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5FE9222-1B33-4472-B2A9-3240A0ADAD71}"/>
              </a:ext>
            </a:extLst>
          </p:cNvPr>
          <p:cNvSpPr txBox="1"/>
          <p:nvPr/>
        </p:nvSpPr>
        <p:spPr>
          <a:xfrm>
            <a:off x="1552575" y="428178"/>
            <a:ext cx="9086849" cy="6001643"/>
          </a:xfrm>
          <a:prstGeom prst="rect">
            <a:avLst/>
          </a:prstGeom>
          <a:noFill/>
        </p:spPr>
        <p:txBody>
          <a:bodyPr wrap="square">
            <a:spAutoFit/>
          </a:bodyPr>
          <a:lstStyle/>
          <a:p>
            <a:pPr algn="just"/>
            <a:r>
              <a:rPr lang="fr-FR" sz="3200" b="1" dirty="0"/>
              <a:t>[Je croyais | J’ai cru] </a:t>
            </a:r>
            <a:r>
              <a:rPr lang="fr-FR" sz="3200" dirty="0"/>
              <a:t>qu'il me reprochait quelque chose et </a:t>
            </a:r>
            <a:r>
              <a:rPr lang="fr-FR" sz="3200" b="1" dirty="0"/>
              <a:t>[je commençais | j’ai commencé]</a:t>
            </a:r>
            <a:r>
              <a:rPr lang="fr-FR" sz="3200" dirty="0"/>
              <a:t> à lui expliquer. Mais il m'a interrompu : « Vous n'avez pas à vous justifier, mon cher enfant. J'ai lu le dossier de votre mère. Vous </a:t>
            </a:r>
            <a:r>
              <a:rPr lang="fr-FR" sz="3200" b="1" dirty="0"/>
              <a:t>[ne pouviez | n’avez pu] </a:t>
            </a:r>
            <a:r>
              <a:rPr lang="fr-FR" sz="3200" dirty="0"/>
              <a:t>subvenir à ses besoins. Il lui fallait une garde. Vos salaires sont modestes. Et tout compte fait, elle était plus heureuse ici. » </a:t>
            </a:r>
            <a:r>
              <a:rPr lang="fr-FR" sz="3200" b="1" dirty="0"/>
              <a:t>[Je disais | J’ai dit]</a:t>
            </a:r>
            <a:r>
              <a:rPr lang="fr-FR" sz="3200" dirty="0"/>
              <a:t>: Oui, monsieur le Directeur. » Il a ajouté : « Vous savez, elle avait des amis, des gens de son âge. Elle pouvait partager avec eux des intérêts qui sont d'un autre temps. Vous êtes jeune et elle devait s'ennuyer avec vous. »</a:t>
            </a:r>
            <a:endParaRPr lang="en-NL" sz="3200" dirty="0"/>
          </a:p>
        </p:txBody>
      </p:sp>
    </p:spTree>
    <p:extLst>
      <p:ext uri="{BB962C8B-B14F-4D97-AF65-F5344CB8AC3E}">
        <p14:creationId xmlns:p14="http://schemas.microsoft.com/office/powerpoint/2010/main" val="693834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AE2526-9841-46DB-A96D-4385C6DBF4EE}"/>
              </a:ext>
            </a:extLst>
          </p:cNvPr>
          <p:cNvPicPr>
            <a:picLocks noChangeAspect="1"/>
          </p:cNvPicPr>
          <p:nvPr/>
        </p:nvPicPr>
        <p:blipFill>
          <a:blip r:embed="rId2"/>
          <a:stretch>
            <a:fillRect/>
          </a:stretch>
        </p:blipFill>
        <p:spPr>
          <a:xfrm>
            <a:off x="4530846" y="685538"/>
            <a:ext cx="6742760" cy="743212"/>
          </a:xfrm>
          <a:prstGeom prst="rect">
            <a:avLst/>
          </a:prstGeom>
        </p:spPr>
      </p:pic>
      <p:pic>
        <p:nvPicPr>
          <p:cNvPr id="9" name="Picture 8">
            <a:extLst>
              <a:ext uri="{FF2B5EF4-FFF2-40B4-BE49-F238E27FC236}">
                <a16:creationId xmlns:a16="http://schemas.microsoft.com/office/drawing/2014/main" id="{B0FC5BA6-9E72-459E-81D6-16437E7C29A5}"/>
              </a:ext>
            </a:extLst>
          </p:cNvPr>
          <p:cNvPicPr>
            <a:picLocks noChangeAspect="1"/>
          </p:cNvPicPr>
          <p:nvPr/>
        </p:nvPicPr>
        <p:blipFill>
          <a:blip r:embed="rId3"/>
          <a:stretch>
            <a:fillRect/>
          </a:stretch>
        </p:blipFill>
        <p:spPr>
          <a:xfrm>
            <a:off x="2590800" y="2513069"/>
            <a:ext cx="8751722" cy="1987989"/>
          </a:xfrm>
          <a:prstGeom prst="rect">
            <a:avLst/>
          </a:prstGeom>
        </p:spPr>
      </p:pic>
      <p:pic>
        <p:nvPicPr>
          <p:cNvPr id="4" name="Picture 3">
            <a:extLst>
              <a:ext uri="{FF2B5EF4-FFF2-40B4-BE49-F238E27FC236}">
                <a16:creationId xmlns:a16="http://schemas.microsoft.com/office/drawing/2014/main" id="{5CD0EE41-8FA2-4AF4-9777-6F5884C29480}"/>
              </a:ext>
            </a:extLst>
          </p:cNvPr>
          <p:cNvPicPr>
            <a:picLocks noChangeAspect="1"/>
          </p:cNvPicPr>
          <p:nvPr/>
        </p:nvPicPr>
        <p:blipFill>
          <a:blip r:embed="rId4"/>
          <a:stretch>
            <a:fillRect/>
          </a:stretch>
        </p:blipFill>
        <p:spPr>
          <a:xfrm>
            <a:off x="354317" y="363592"/>
            <a:ext cx="3677708" cy="2120902"/>
          </a:xfrm>
          <a:prstGeom prst="rect">
            <a:avLst/>
          </a:prstGeom>
        </p:spPr>
      </p:pic>
      <p:pic>
        <p:nvPicPr>
          <p:cNvPr id="6" name="Picture 5">
            <a:extLst>
              <a:ext uri="{FF2B5EF4-FFF2-40B4-BE49-F238E27FC236}">
                <a16:creationId xmlns:a16="http://schemas.microsoft.com/office/drawing/2014/main" id="{05FEE810-07E0-43B9-867B-74D54946E9DF}"/>
              </a:ext>
            </a:extLst>
          </p:cNvPr>
          <p:cNvPicPr>
            <a:picLocks noChangeAspect="1"/>
          </p:cNvPicPr>
          <p:nvPr/>
        </p:nvPicPr>
        <p:blipFill>
          <a:blip r:embed="rId5"/>
          <a:stretch>
            <a:fillRect/>
          </a:stretch>
        </p:blipFill>
        <p:spPr>
          <a:xfrm>
            <a:off x="2636924" y="4619887"/>
            <a:ext cx="8705598" cy="1874521"/>
          </a:xfrm>
          <a:prstGeom prst="rect">
            <a:avLst/>
          </a:prstGeom>
        </p:spPr>
      </p:pic>
      <p:sp>
        <p:nvSpPr>
          <p:cNvPr id="8" name="Rectangle 7">
            <a:extLst>
              <a:ext uri="{FF2B5EF4-FFF2-40B4-BE49-F238E27FC236}">
                <a16:creationId xmlns:a16="http://schemas.microsoft.com/office/drawing/2014/main" id="{B34EE432-22F7-4FBE-BFC0-911EBA856437}"/>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155096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2BF414-7316-4BAB-A16E-A77ED8282E91}"/>
              </a:ext>
            </a:extLst>
          </p:cNvPr>
          <p:cNvPicPr>
            <a:picLocks noChangeAspect="1"/>
          </p:cNvPicPr>
          <p:nvPr/>
        </p:nvPicPr>
        <p:blipFill rotWithShape="1">
          <a:blip r:embed="rId2"/>
          <a:srcRect b="34559"/>
          <a:stretch/>
        </p:blipFill>
        <p:spPr>
          <a:xfrm>
            <a:off x="4358797" y="224117"/>
            <a:ext cx="6408106" cy="2711528"/>
          </a:xfrm>
          <a:prstGeom prst="rect">
            <a:avLst/>
          </a:prstGeom>
        </p:spPr>
      </p:pic>
      <p:pic>
        <p:nvPicPr>
          <p:cNvPr id="7" name="Picture 6">
            <a:extLst>
              <a:ext uri="{FF2B5EF4-FFF2-40B4-BE49-F238E27FC236}">
                <a16:creationId xmlns:a16="http://schemas.microsoft.com/office/drawing/2014/main" id="{15182714-281B-4FDB-8A89-D5971AA11A5C}"/>
              </a:ext>
            </a:extLst>
          </p:cNvPr>
          <p:cNvPicPr>
            <a:picLocks noChangeAspect="1"/>
          </p:cNvPicPr>
          <p:nvPr/>
        </p:nvPicPr>
        <p:blipFill>
          <a:blip r:embed="rId3"/>
          <a:stretch>
            <a:fillRect/>
          </a:stretch>
        </p:blipFill>
        <p:spPr>
          <a:xfrm>
            <a:off x="4019550" y="3148010"/>
            <a:ext cx="7134225" cy="1428750"/>
          </a:xfrm>
          <a:prstGeom prst="rect">
            <a:avLst/>
          </a:prstGeom>
        </p:spPr>
      </p:pic>
      <p:pic>
        <p:nvPicPr>
          <p:cNvPr id="8" name="Picture 7">
            <a:extLst>
              <a:ext uri="{FF2B5EF4-FFF2-40B4-BE49-F238E27FC236}">
                <a16:creationId xmlns:a16="http://schemas.microsoft.com/office/drawing/2014/main" id="{F630DE89-98B2-4594-8945-4D8E91C508F7}"/>
              </a:ext>
            </a:extLst>
          </p:cNvPr>
          <p:cNvPicPr>
            <a:picLocks noChangeAspect="1"/>
          </p:cNvPicPr>
          <p:nvPr/>
        </p:nvPicPr>
        <p:blipFill>
          <a:blip r:embed="rId4"/>
          <a:stretch>
            <a:fillRect/>
          </a:stretch>
        </p:blipFill>
        <p:spPr>
          <a:xfrm>
            <a:off x="4019550" y="4789125"/>
            <a:ext cx="7181850" cy="1609725"/>
          </a:xfrm>
          <a:prstGeom prst="rect">
            <a:avLst/>
          </a:prstGeom>
        </p:spPr>
      </p:pic>
      <p:pic>
        <p:nvPicPr>
          <p:cNvPr id="4" name="Picture 3">
            <a:extLst>
              <a:ext uri="{FF2B5EF4-FFF2-40B4-BE49-F238E27FC236}">
                <a16:creationId xmlns:a16="http://schemas.microsoft.com/office/drawing/2014/main" id="{0E7CDBB0-451F-4FA6-B3E0-367315488101}"/>
              </a:ext>
            </a:extLst>
          </p:cNvPr>
          <p:cNvPicPr>
            <a:picLocks noChangeAspect="1"/>
          </p:cNvPicPr>
          <p:nvPr/>
        </p:nvPicPr>
        <p:blipFill>
          <a:blip r:embed="rId5"/>
          <a:stretch>
            <a:fillRect/>
          </a:stretch>
        </p:blipFill>
        <p:spPr>
          <a:xfrm>
            <a:off x="217525" y="266873"/>
            <a:ext cx="3913453" cy="2592885"/>
          </a:xfrm>
          <a:prstGeom prst="rect">
            <a:avLst/>
          </a:prstGeom>
        </p:spPr>
      </p:pic>
      <p:sp>
        <p:nvSpPr>
          <p:cNvPr id="6" name="Rectangle 5">
            <a:extLst>
              <a:ext uri="{FF2B5EF4-FFF2-40B4-BE49-F238E27FC236}">
                <a16:creationId xmlns:a16="http://schemas.microsoft.com/office/drawing/2014/main" id="{0B64E5AD-585E-416B-AFEE-959DF801E327}"/>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115211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86E609E1-3441-4B1C-987E-84422B6C64E4}"/>
              </a:ext>
            </a:extLst>
          </p:cNvPr>
          <p:cNvCxnSpPr/>
          <p:nvPr/>
        </p:nvCxnSpPr>
        <p:spPr>
          <a:xfrm>
            <a:off x="262171" y="703382"/>
            <a:ext cx="1156255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A99CC3D-48C5-4752-8718-F40BDF3F8E46}"/>
              </a:ext>
            </a:extLst>
          </p:cNvPr>
          <p:cNvCxnSpPr/>
          <p:nvPr/>
        </p:nvCxnSpPr>
        <p:spPr>
          <a:xfrm>
            <a:off x="262171" y="6057217"/>
            <a:ext cx="1156255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9D52998-5727-4F65-BBE2-F2CCF82B194B}"/>
              </a:ext>
            </a:extLst>
          </p:cNvPr>
          <p:cNvSpPr txBox="1"/>
          <p:nvPr/>
        </p:nvSpPr>
        <p:spPr>
          <a:xfrm>
            <a:off x="3249886" y="3026357"/>
            <a:ext cx="8574839" cy="707886"/>
          </a:xfrm>
          <a:prstGeom prst="rect">
            <a:avLst/>
          </a:prstGeom>
          <a:noFill/>
        </p:spPr>
        <p:txBody>
          <a:bodyPr wrap="square" rtlCol="0">
            <a:spAutoFit/>
          </a:bodyPr>
          <a:lstStyle/>
          <a:p>
            <a:pPr algn="r"/>
            <a:r>
              <a:rPr lang="fr-FR" sz="4000" dirty="0">
                <a:solidFill>
                  <a:srgbClr val="C00000"/>
                </a:solidFill>
                <a:latin typeface="Arial Rounded MT Bold" panose="020F0704030504030204" pitchFamily="34" charset="0"/>
              </a:rPr>
              <a:t>Regels </a:t>
            </a:r>
            <a:r>
              <a:rPr lang="fr-FR" sz="4000" i="1" dirty="0">
                <a:solidFill>
                  <a:srgbClr val="C00000"/>
                </a:solidFill>
                <a:latin typeface="Arial Rounded MT Bold" panose="020F0704030504030204" pitchFamily="34" charset="0"/>
              </a:rPr>
              <a:t>en contexte</a:t>
            </a:r>
            <a:endParaRPr lang="LID4096" sz="4000" dirty="0">
              <a:latin typeface="Arial Rounded MT Bold" panose="020F0704030504030204" pitchFamily="34" charset="0"/>
            </a:endParaRPr>
          </a:p>
        </p:txBody>
      </p:sp>
    </p:spTree>
    <p:extLst>
      <p:ext uri="{BB962C8B-B14F-4D97-AF65-F5344CB8AC3E}">
        <p14:creationId xmlns:p14="http://schemas.microsoft.com/office/powerpoint/2010/main" val="3311759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OT Publications Webshop. First Meaning Then Form">
            <a:extLst>
              <a:ext uri="{FF2B5EF4-FFF2-40B4-BE49-F238E27FC236}">
                <a16:creationId xmlns:a16="http://schemas.microsoft.com/office/drawing/2014/main" id="{6A9AD977-7A08-4D81-95AA-B3C4E3E4F0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1808" y="322554"/>
            <a:ext cx="1296050" cy="19590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D ceremony, A.L.M. Rousse-Malpat: Effectiveness of explicit vs. implicit  L2 instruction | News | University of Groningen">
            <a:extLst>
              <a:ext uri="{FF2B5EF4-FFF2-40B4-BE49-F238E27FC236}">
                <a16:creationId xmlns:a16="http://schemas.microsoft.com/office/drawing/2014/main" id="{1A2AD720-6B4C-4464-BFE1-5DC55DF617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041" y="322554"/>
            <a:ext cx="2132496" cy="272248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E4CE47E-EA7E-4125-BDD3-6E103DD9CF65}"/>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2" name="Picture 2" descr="Doeltaal-leertaal">
            <a:extLst>
              <a:ext uri="{FF2B5EF4-FFF2-40B4-BE49-F238E27FC236}">
                <a16:creationId xmlns:a16="http://schemas.microsoft.com/office/drawing/2014/main" id="{6149419E-2865-4648-9BCE-9093641E09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8591" y="322554"/>
            <a:ext cx="2111162" cy="27224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F04CD1C-36C1-4D51-8416-87875A1A465C}"/>
              </a:ext>
            </a:extLst>
          </p:cNvPr>
          <p:cNvPicPr>
            <a:picLocks noChangeAspect="1"/>
          </p:cNvPicPr>
          <p:nvPr/>
        </p:nvPicPr>
        <p:blipFill>
          <a:blip r:embed="rId5"/>
          <a:stretch>
            <a:fillRect/>
          </a:stretch>
        </p:blipFill>
        <p:spPr>
          <a:xfrm>
            <a:off x="3880512" y="3569378"/>
            <a:ext cx="7591425" cy="2400300"/>
          </a:xfrm>
          <a:prstGeom prst="rect">
            <a:avLst/>
          </a:prstGeom>
        </p:spPr>
      </p:pic>
      <p:sp>
        <p:nvSpPr>
          <p:cNvPr id="9" name="TextBox 8">
            <a:extLst>
              <a:ext uri="{FF2B5EF4-FFF2-40B4-BE49-F238E27FC236}">
                <a16:creationId xmlns:a16="http://schemas.microsoft.com/office/drawing/2014/main" id="{731DC624-911D-4B9A-97D7-54B919042AFA}"/>
              </a:ext>
            </a:extLst>
          </p:cNvPr>
          <p:cNvSpPr txBox="1"/>
          <p:nvPr/>
        </p:nvSpPr>
        <p:spPr>
          <a:xfrm>
            <a:off x="8351403" y="5977773"/>
            <a:ext cx="3120534" cy="369332"/>
          </a:xfrm>
          <a:prstGeom prst="rect">
            <a:avLst/>
          </a:prstGeom>
          <a:noFill/>
        </p:spPr>
        <p:txBody>
          <a:bodyPr wrap="none" rtlCol="0">
            <a:spAutoFit/>
          </a:bodyPr>
          <a:lstStyle/>
          <a:p>
            <a:pPr algn="r"/>
            <a:r>
              <a:rPr lang="nl-NL" dirty="0">
                <a:hlinkClick r:id="rId6"/>
              </a:rPr>
              <a:t>Visie Meesterschapsteam MVT</a:t>
            </a:r>
            <a:endParaRPr lang="en-NL" dirty="0"/>
          </a:p>
        </p:txBody>
      </p:sp>
    </p:spTree>
    <p:extLst>
      <p:ext uri="{BB962C8B-B14F-4D97-AF65-F5344CB8AC3E}">
        <p14:creationId xmlns:p14="http://schemas.microsoft.com/office/powerpoint/2010/main" val="159632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4CE47E-EA7E-4125-BDD3-6E103DD9CF65}"/>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4" name="Picture 2" descr="De vreemdeling - Wikipedia">
            <a:extLst>
              <a:ext uri="{FF2B5EF4-FFF2-40B4-BE49-F238E27FC236}">
                <a16:creationId xmlns:a16="http://schemas.microsoft.com/office/drawing/2014/main" id="{F916CABC-7FCB-458C-875F-26ABE59C7A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1367" y="245783"/>
            <a:ext cx="4045479" cy="634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12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A28A253-B573-4E3F-B9AA-675EE7A9B94E}"/>
              </a:ext>
            </a:extLst>
          </p:cNvPr>
          <p:cNvPicPr>
            <a:picLocks noChangeAspect="1"/>
          </p:cNvPicPr>
          <p:nvPr/>
        </p:nvPicPr>
        <p:blipFill>
          <a:blip r:embed="rId2"/>
          <a:stretch>
            <a:fillRect/>
          </a:stretch>
        </p:blipFill>
        <p:spPr>
          <a:xfrm>
            <a:off x="914400" y="857250"/>
            <a:ext cx="10363200" cy="5143500"/>
          </a:xfrm>
          <a:prstGeom prst="rect">
            <a:avLst/>
          </a:prstGeom>
        </p:spPr>
      </p:pic>
      <p:sp>
        <p:nvSpPr>
          <p:cNvPr id="2" name="Rectangle 1">
            <a:extLst>
              <a:ext uri="{FF2B5EF4-FFF2-40B4-BE49-F238E27FC236}">
                <a16:creationId xmlns:a16="http://schemas.microsoft.com/office/drawing/2014/main" id="{95D4B306-4F21-4754-A72C-63FE45045161}"/>
              </a:ext>
            </a:extLst>
          </p:cNvPr>
          <p:cNvSpPr/>
          <p:nvPr/>
        </p:nvSpPr>
        <p:spPr>
          <a:xfrm>
            <a:off x="6096000" y="5143500"/>
            <a:ext cx="5181600" cy="123825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715099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F9C72C-E3A6-4FFE-AE5D-DF6D0BAB85C3}"/>
              </a:ext>
            </a:extLst>
          </p:cNvPr>
          <p:cNvPicPr>
            <a:picLocks noChangeAspect="1"/>
          </p:cNvPicPr>
          <p:nvPr/>
        </p:nvPicPr>
        <p:blipFill rotWithShape="1">
          <a:blip r:embed="rId2"/>
          <a:srcRect l="4191" b="5161"/>
          <a:stretch/>
        </p:blipFill>
        <p:spPr>
          <a:xfrm>
            <a:off x="487917" y="1175023"/>
            <a:ext cx="11216165" cy="4507953"/>
          </a:xfrm>
          <a:prstGeom prst="rect">
            <a:avLst/>
          </a:prstGeom>
          <a:ln>
            <a:solidFill>
              <a:schemeClr val="tx1"/>
            </a:solidFill>
          </a:ln>
        </p:spPr>
      </p:pic>
    </p:spTree>
    <p:extLst>
      <p:ext uri="{BB962C8B-B14F-4D97-AF65-F5344CB8AC3E}">
        <p14:creationId xmlns:p14="http://schemas.microsoft.com/office/powerpoint/2010/main" val="852224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scatter chart&#10;&#10;Description automatically generated">
            <a:extLst>
              <a:ext uri="{FF2B5EF4-FFF2-40B4-BE49-F238E27FC236}">
                <a16:creationId xmlns:a16="http://schemas.microsoft.com/office/drawing/2014/main" id="{C312E5B3-2F70-498B-A058-A93EF08301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0406"/>
            <a:ext cx="12192000" cy="4957187"/>
          </a:xfrm>
          <a:prstGeom prst="rect">
            <a:avLst/>
          </a:prstGeom>
        </p:spPr>
      </p:pic>
      <p:sp>
        <p:nvSpPr>
          <p:cNvPr id="6" name="TextBox 5">
            <a:extLst>
              <a:ext uri="{FF2B5EF4-FFF2-40B4-BE49-F238E27FC236}">
                <a16:creationId xmlns:a16="http://schemas.microsoft.com/office/drawing/2014/main" id="{9A46F2A2-36E7-4285-AB17-9CDBF67CAEA2}"/>
              </a:ext>
            </a:extLst>
          </p:cNvPr>
          <p:cNvSpPr txBox="1"/>
          <p:nvPr/>
        </p:nvSpPr>
        <p:spPr>
          <a:xfrm>
            <a:off x="10555550" y="142043"/>
            <a:ext cx="1191480" cy="646331"/>
          </a:xfrm>
          <a:prstGeom prst="rect">
            <a:avLst/>
          </a:prstGeom>
          <a:noFill/>
        </p:spPr>
        <p:txBody>
          <a:bodyPr wrap="none" rtlCol="0">
            <a:spAutoFit/>
          </a:bodyPr>
          <a:lstStyle/>
          <a:p>
            <a:r>
              <a:rPr lang="nl-NL" sz="3600" dirty="0"/>
              <a:t>Frans</a:t>
            </a:r>
            <a:endParaRPr lang="en-NL" sz="3600" dirty="0"/>
          </a:p>
        </p:txBody>
      </p:sp>
    </p:spTree>
    <p:extLst>
      <p:ext uri="{BB962C8B-B14F-4D97-AF65-F5344CB8AC3E}">
        <p14:creationId xmlns:p14="http://schemas.microsoft.com/office/powerpoint/2010/main" val="900666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scatter chart&#10;&#10;Description automatically generated">
            <a:extLst>
              <a:ext uri="{FF2B5EF4-FFF2-40B4-BE49-F238E27FC236}">
                <a16:creationId xmlns:a16="http://schemas.microsoft.com/office/drawing/2014/main" id="{2FC1335B-8A83-464B-AE51-C76A45EDE0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1832"/>
            <a:ext cx="12192000" cy="4974336"/>
          </a:xfrm>
          <a:prstGeom prst="rect">
            <a:avLst/>
          </a:prstGeom>
        </p:spPr>
      </p:pic>
      <p:sp>
        <p:nvSpPr>
          <p:cNvPr id="7" name="TextBox 6">
            <a:extLst>
              <a:ext uri="{FF2B5EF4-FFF2-40B4-BE49-F238E27FC236}">
                <a16:creationId xmlns:a16="http://schemas.microsoft.com/office/drawing/2014/main" id="{BA80C70F-752F-4408-8EAA-4C203974545F}"/>
              </a:ext>
            </a:extLst>
          </p:cNvPr>
          <p:cNvSpPr txBox="1"/>
          <p:nvPr/>
        </p:nvSpPr>
        <p:spPr>
          <a:xfrm>
            <a:off x="10595753" y="142043"/>
            <a:ext cx="1151277" cy="646331"/>
          </a:xfrm>
          <a:prstGeom prst="rect">
            <a:avLst/>
          </a:prstGeom>
          <a:noFill/>
        </p:spPr>
        <p:txBody>
          <a:bodyPr wrap="none" rtlCol="0">
            <a:spAutoFit/>
          </a:bodyPr>
          <a:lstStyle/>
          <a:p>
            <a:pPr algn="r"/>
            <a:r>
              <a:rPr lang="nl-NL" sz="3600" dirty="0"/>
              <a:t>Duits</a:t>
            </a:r>
            <a:endParaRPr lang="en-NL" sz="3600" dirty="0"/>
          </a:p>
        </p:txBody>
      </p:sp>
    </p:spTree>
    <p:extLst>
      <p:ext uri="{BB962C8B-B14F-4D97-AF65-F5344CB8AC3E}">
        <p14:creationId xmlns:p14="http://schemas.microsoft.com/office/powerpoint/2010/main" val="603775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scatter chart&#10;&#10;Description automatically generated">
            <a:extLst>
              <a:ext uri="{FF2B5EF4-FFF2-40B4-BE49-F238E27FC236}">
                <a16:creationId xmlns:a16="http://schemas.microsoft.com/office/drawing/2014/main" id="{CF13C02C-4915-4900-A7FE-BA48067263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5995"/>
            <a:ext cx="12192000" cy="4906009"/>
          </a:xfrm>
          <a:prstGeom prst="rect">
            <a:avLst/>
          </a:prstGeom>
        </p:spPr>
      </p:pic>
      <p:sp>
        <p:nvSpPr>
          <p:cNvPr id="5" name="TextBox 4">
            <a:extLst>
              <a:ext uri="{FF2B5EF4-FFF2-40B4-BE49-F238E27FC236}">
                <a16:creationId xmlns:a16="http://schemas.microsoft.com/office/drawing/2014/main" id="{7678301F-E48A-4100-BCC4-E220DA8C6F26}"/>
              </a:ext>
            </a:extLst>
          </p:cNvPr>
          <p:cNvSpPr txBox="1"/>
          <p:nvPr/>
        </p:nvSpPr>
        <p:spPr>
          <a:xfrm>
            <a:off x="9411134" y="142043"/>
            <a:ext cx="2335896" cy="646331"/>
          </a:xfrm>
          <a:prstGeom prst="rect">
            <a:avLst/>
          </a:prstGeom>
          <a:noFill/>
        </p:spPr>
        <p:txBody>
          <a:bodyPr wrap="none" rtlCol="0">
            <a:spAutoFit/>
          </a:bodyPr>
          <a:lstStyle/>
          <a:p>
            <a:pPr algn="r"/>
            <a:r>
              <a:rPr lang="nl-NL" sz="3600" dirty="0"/>
              <a:t>Nederlands</a:t>
            </a:r>
            <a:endParaRPr lang="en-NL" sz="3600" dirty="0"/>
          </a:p>
        </p:txBody>
      </p:sp>
    </p:spTree>
    <p:extLst>
      <p:ext uri="{BB962C8B-B14F-4D97-AF65-F5344CB8AC3E}">
        <p14:creationId xmlns:p14="http://schemas.microsoft.com/office/powerpoint/2010/main" val="516887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scatter chart&#10;&#10;Description automatically generated">
            <a:extLst>
              <a:ext uri="{FF2B5EF4-FFF2-40B4-BE49-F238E27FC236}">
                <a16:creationId xmlns:a16="http://schemas.microsoft.com/office/drawing/2014/main" id="{24B6E4C6-FD60-4E88-8F81-4535E94DF9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1052"/>
            <a:ext cx="12192000" cy="4915895"/>
          </a:xfrm>
          <a:prstGeom prst="rect">
            <a:avLst/>
          </a:prstGeom>
        </p:spPr>
      </p:pic>
      <p:sp>
        <p:nvSpPr>
          <p:cNvPr id="6" name="TextBox 5">
            <a:extLst>
              <a:ext uri="{FF2B5EF4-FFF2-40B4-BE49-F238E27FC236}">
                <a16:creationId xmlns:a16="http://schemas.microsoft.com/office/drawing/2014/main" id="{F3C0CD4D-90F3-42BD-8172-34428B3BF2D5}"/>
              </a:ext>
            </a:extLst>
          </p:cNvPr>
          <p:cNvSpPr txBox="1"/>
          <p:nvPr/>
        </p:nvSpPr>
        <p:spPr>
          <a:xfrm>
            <a:off x="10243092" y="142043"/>
            <a:ext cx="1503938" cy="646331"/>
          </a:xfrm>
          <a:prstGeom prst="rect">
            <a:avLst/>
          </a:prstGeom>
          <a:noFill/>
        </p:spPr>
        <p:txBody>
          <a:bodyPr wrap="none" rtlCol="0">
            <a:spAutoFit/>
          </a:bodyPr>
          <a:lstStyle/>
          <a:p>
            <a:pPr algn="r"/>
            <a:r>
              <a:rPr lang="nl-NL" sz="3600" dirty="0"/>
              <a:t>Spaans</a:t>
            </a:r>
            <a:endParaRPr lang="en-NL" sz="3600" dirty="0"/>
          </a:p>
        </p:txBody>
      </p:sp>
    </p:spTree>
    <p:extLst>
      <p:ext uri="{BB962C8B-B14F-4D97-AF65-F5344CB8AC3E}">
        <p14:creationId xmlns:p14="http://schemas.microsoft.com/office/powerpoint/2010/main" val="1922879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with medium confidence">
            <a:extLst>
              <a:ext uri="{FF2B5EF4-FFF2-40B4-BE49-F238E27FC236}">
                <a16:creationId xmlns:a16="http://schemas.microsoft.com/office/drawing/2014/main" id="{A7E15AF6-0C9E-4EC2-99A2-031EC06BA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0455"/>
            <a:ext cx="12192000" cy="4937090"/>
          </a:xfrm>
          <a:prstGeom prst="rect">
            <a:avLst/>
          </a:prstGeom>
        </p:spPr>
      </p:pic>
      <p:sp>
        <p:nvSpPr>
          <p:cNvPr id="6" name="TextBox 5">
            <a:extLst>
              <a:ext uri="{FF2B5EF4-FFF2-40B4-BE49-F238E27FC236}">
                <a16:creationId xmlns:a16="http://schemas.microsoft.com/office/drawing/2014/main" id="{5ED2C5DA-D150-4F84-82AA-002477517825}"/>
              </a:ext>
            </a:extLst>
          </p:cNvPr>
          <p:cNvSpPr txBox="1"/>
          <p:nvPr/>
        </p:nvSpPr>
        <p:spPr>
          <a:xfrm>
            <a:off x="10363958" y="142043"/>
            <a:ext cx="1383072" cy="646331"/>
          </a:xfrm>
          <a:prstGeom prst="rect">
            <a:avLst/>
          </a:prstGeom>
          <a:noFill/>
        </p:spPr>
        <p:txBody>
          <a:bodyPr wrap="none" rtlCol="0">
            <a:spAutoFit/>
          </a:bodyPr>
          <a:lstStyle/>
          <a:p>
            <a:pPr algn="r"/>
            <a:r>
              <a:rPr lang="nl-NL" sz="3600" dirty="0"/>
              <a:t>Engels</a:t>
            </a:r>
            <a:endParaRPr lang="en-NL" sz="3600" dirty="0"/>
          </a:p>
        </p:txBody>
      </p:sp>
    </p:spTree>
    <p:extLst>
      <p:ext uri="{BB962C8B-B14F-4D97-AF65-F5344CB8AC3E}">
        <p14:creationId xmlns:p14="http://schemas.microsoft.com/office/powerpoint/2010/main" val="2645139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775284-9D75-45CF-8083-C343464D3B8E}"/>
              </a:ext>
            </a:extLst>
          </p:cNvPr>
          <p:cNvPicPr>
            <a:picLocks noChangeAspect="1"/>
          </p:cNvPicPr>
          <p:nvPr/>
        </p:nvPicPr>
        <p:blipFill rotWithShape="1">
          <a:blip r:embed="rId2"/>
          <a:srcRect t="17114" r="48835"/>
          <a:stretch/>
        </p:blipFill>
        <p:spPr>
          <a:xfrm>
            <a:off x="4910429" y="2439585"/>
            <a:ext cx="6012607" cy="3954787"/>
          </a:xfrm>
          <a:prstGeom prst="rect">
            <a:avLst/>
          </a:prstGeom>
        </p:spPr>
      </p:pic>
      <p:pic>
        <p:nvPicPr>
          <p:cNvPr id="5" name="Picture 4">
            <a:extLst>
              <a:ext uri="{FF2B5EF4-FFF2-40B4-BE49-F238E27FC236}">
                <a16:creationId xmlns:a16="http://schemas.microsoft.com/office/drawing/2014/main" id="{79C325C1-2F31-44D9-B87E-0133080B5015}"/>
              </a:ext>
            </a:extLst>
          </p:cNvPr>
          <p:cNvPicPr>
            <a:picLocks noChangeAspect="1"/>
          </p:cNvPicPr>
          <p:nvPr/>
        </p:nvPicPr>
        <p:blipFill>
          <a:blip r:embed="rId2"/>
          <a:stretch>
            <a:fillRect/>
          </a:stretch>
        </p:blipFill>
        <p:spPr>
          <a:xfrm>
            <a:off x="3193289" y="2425961"/>
            <a:ext cx="3097623" cy="1257704"/>
          </a:xfrm>
          <a:prstGeom prst="rect">
            <a:avLst/>
          </a:prstGeom>
        </p:spPr>
      </p:pic>
      <p:sp>
        <p:nvSpPr>
          <p:cNvPr id="7" name="Rectangle 6">
            <a:extLst>
              <a:ext uri="{FF2B5EF4-FFF2-40B4-BE49-F238E27FC236}">
                <a16:creationId xmlns:a16="http://schemas.microsoft.com/office/drawing/2014/main" id="{1CBCC154-569B-4AC4-9250-D83F1813BD3F}"/>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672044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5" name="Picture 14">
            <a:extLst>
              <a:ext uri="{FF2B5EF4-FFF2-40B4-BE49-F238E27FC236}">
                <a16:creationId xmlns:a16="http://schemas.microsoft.com/office/drawing/2014/main" id="{CA6861B8-AD54-4D57-9BF9-2DE1D7C7C49E}"/>
              </a:ext>
            </a:extLst>
          </p:cNvPr>
          <p:cNvPicPr>
            <a:picLocks noChangeAspect="1"/>
          </p:cNvPicPr>
          <p:nvPr/>
        </p:nvPicPr>
        <p:blipFill rotWithShape="1">
          <a:blip r:embed="rId3"/>
          <a:srcRect t="17114" r="48835"/>
          <a:stretch/>
        </p:blipFill>
        <p:spPr>
          <a:xfrm>
            <a:off x="4910429" y="2425961"/>
            <a:ext cx="6012607" cy="3954787"/>
          </a:xfrm>
          <a:prstGeom prst="rect">
            <a:avLst/>
          </a:prstGeom>
        </p:spPr>
      </p:pic>
      <p:sp>
        <p:nvSpPr>
          <p:cNvPr id="16" name="Freeform: Shape 15">
            <a:extLst>
              <a:ext uri="{FF2B5EF4-FFF2-40B4-BE49-F238E27FC236}">
                <a16:creationId xmlns:a16="http://schemas.microsoft.com/office/drawing/2014/main" id="{1CAB12C9-C9A6-48F1-A606-8F1032407246}"/>
              </a:ext>
            </a:extLst>
          </p:cNvPr>
          <p:cNvSpPr/>
          <p:nvPr/>
        </p:nvSpPr>
        <p:spPr>
          <a:xfrm>
            <a:off x="6690068" y="3368252"/>
            <a:ext cx="3875876" cy="1250950"/>
          </a:xfrm>
          <a:custGeom>
            <a:avLst/>
            <a:gdLst>
              <a:gd name="connsiteX0" fmla="*/ 0 w 3875876"/>
              <a:gd name="connsiteY0" fmla="*/ 176980 h 1250950"/>
              <a:gd name="connsiteX1" fmla="*/ 0 w 3875876"/>
              <a:gd name="connsiteY1" fmla="*/ 176980 h 1250950"/>
              <a:gd name="connsiteX2" fmla="*/ 23598 w 3875876"/>
              <a:gd name="connsiteY2" fmla="*/ 230075 h 1250950"/>
              <a:gd name="connsiteX3" fmla="*/ 41296 w 3875876"/>
              <a:gd name="connsiteY3" fmla="*/ 247773 h 1250950"/>
              <a:gd name="connsiteX4" fmla="*/ 76692 w 3875876"/>
              <a:gd name="connsiteY4" fmla="*/ 324464 h 1250950"/>
              <a:gd name="connsiteX5" fmla="*/ 82591 w 3875876"/>
              <a:gd name="connsiteY5" fmla="*/ 342162 h 1250950"/>
              <a:gd name="connsiteX6" fmla="*/ 141585 w 3875876"/>
              <a:gd name="connsiteY6" fmla="*/ 395257 h 1250950"/>
              <a:gd name="connsiteX7" fmla="*/ 176981 w 3875876"/>
              <a:gd name="connsiteY7" fmla="*/ 430653 h 1250950"/>
              <a:gd name="connsiteX8" fmla="*/ 200578 w 3875876"/>
              <a:gd name="connsiteY8" fmla="*/ 466049 h 1250950"/>
              <a:gd name="connsiteX9" fmla="*/ 212377 w 3875876"/>
              <a:gd name="connsiteY9" fmla="*/ 483747 h 1250950"/>
              <a:gd name="connsiteX10" fmla="*/ 230075 w 3875876"/>
              <a:gd name="connsiteY10" fmla="*/ 501445 h 1250950"/>
              <a:gd name="connsiteX11" fmla="*/ 247773 w 3875876"/>
              <a:gd name="connsiteY11" fmla="*/ 525042 h 1250950"/>
              <a:gd name="connsiteX12" fmla="*/ 271371 w 3875876"/>
              <a:gd name="connsiteY12" fmla="*/ 542740 h 1250950"/>
              <a:gd name="connsiteX13" fmla="*/ 289069 w 3875876"/>
              <a:gd name="connsiteY13" fmla="*/ 566338 h 1250950"/>
              <a:gd name="connsiteX14" fmla="*/ 306767 w 3875876"/>
              <a:gd name="connsiteY14" fmla="*/ 584036 h 1250950"/>
              <a:gd name="connsiteX15" fmla="*/ 342163 w 3875876"/>
              <a:gd name="connsiteY15" fmla="*/ 631231 h 1250950"/>
              <a:gd name="connsiteX16" fmla="*/ 359861 w 3875876"/>
              <a:gd name="connsiteY16" fmla="*/ 648929 h 1250950"/>
              <a:gd name="connsiteX17" fmla="*/ 383458 w 3875876"/>
              <a:gd name="connsiteY17" fmla="*/ 690224 h 1250950"/>
              <a:gd name="connsiteX18" fmla="*/ 401156 w 3875876"/>
              <a:gd name="connsiteY18" fmla="*/ 707922 h 1250950"/>
              <a:gd name="connsiteX19" fmla="*/ 418854 w 3875876"/>
              <a:gd name="connsiteY19" fmla="*/ 731520 h 1250950"/>
              <a:gd name="connsiteX20" fmla="*/ 436553 w 3875876"/>
              <a:gd name="connsiteY20" fmla="*/ 749218 h 1250950"/>
              <a:gd name="connsiteX21" fmla="*/ 454251 w 3875876"/>
              <a:gd name="connsiteY21" fmla="*/ 772815 h 1250950"/>
              <a:gd name="connsiteX22" fmla="*/ 536842 w 3875876"/>
              <a:gd name="connsiteY22" fmla="*/ 820010 h 1250950"/>
              <a:gd name="connsiteX23" fmla="*/ 566338 w 3875876"/>
              <a:gd name="connsiteY23" fmla="*/ 837708 h 1250950"/>
              <a:gd name="connsiteX24" fmla="*/ 595835 w 3875876"/>
              <a:gd name="connsiteY24" fmla="*/ 849507 h 1250950"/>
              <a:gd name="connsiteX25" fmla="*/ 619433 w 3875876"/>
              <a:gd name="connsiteY25" fmla="*/ 867205 h 1250950"/>
              <a:gd name="connsiteX26" fmla="*/ 678426 w 3875876"/>
              <a:gd name="connsiteY26" fmla="*/ 890802 h 1250950"/>
              <a:gd name="connsiteX27" fmla="*/ 702024 w 3875876"/>
              <a:gd name="connsiteY27" fmla="*/ 902601 h 1250950"/>
              <a:gd name="connsiteX28" fmla="*/ 731520 w 3875876"/>
              <a:gd name="connsiteY28" fmla="*/ 920299 h 1250950"/>
              <a:gd name="connsiteX29" fmla="*/ 790514 w 3875876"/>
              <a:gd name="connsiteY29" fmla="*/ 943897 h 1250950"/>
              <a:gd name="connsiteX30" fmla="*/ 837709 w 3875876"/>
              <a:gd name="connsiteY30" fmla="*/ 967494 h 1250950"/>
              <a:gd name="connsiteX31" fmla="*/ 855407 w 3875876"/>
              <a:gd name="connsiteY31" fmla="*/ 973393 h 1250950"/>
              <a:gd name="connsiteX32" fmla="*/ 879004 w 3875876"/>
              <a:gd name="connsiteY32" fmla="*/ 985192 h 1250950"/>
              <a:gd name="connsiteX33" fmla="*/ 908501 w 3875876"/>
              <a:gd name="connsiteY33" fmla="*/ 991091 h 1250950"/>
              <a:gd name="connsiteX34" fmla="*/ 985193 w 3875876"/>
              <a:gd name="connsiteY34" fmla="*/ 1008789 h 1250950"/>
              <a:gd name="connsiteX35" fmla="*/ 1038287 w 3875876"/>
              <a:gd name="connsiteY35" fmla="*/ 1032387 h 1250950"/>
              <a:gd name="connsiteX36" fmla="*/ 1114978 w 3875876"/>
              <a:gd name="connsiteY36" fmla="*/ 1055984 h 1250950"/>
              <a:gd name="connsiteX37" fmla="*/ 1144475 w 3875876"/>
              <a:gd name="connsiteY37" fmla="*/ 1067783 h 1250950"/>
              <a:gd name="connsiteX38" fmla="*/ 1173972 w 3875876"/>
              <a:gd name="connsiteY38" fmla="*/ 1085481 h 1250950"/>
              <a:gd name="connsiteX39" fmla="*/ 1203469 w 3875876"/>
              <a:gd name="connsiteY39" fmla="*/ 1097280 h 1250950"/>
              <a:gd name="connsiteX40" fmla="*/ 1227066 w 3875876"/>
              <a:gd name="connsiteY40" fmla="*/ 1114978 h 1250950"/>
              <a:gd name="connsiteX41" fmla="*/ 1274261 w 3875876"/>
              <a:gd name="connsiteY41" fmla="*/ 1144475 h 1250950"/>
              <a:gd name="connsiteX42" fmla="*/ 1327355 w 3875876"/>
              <a:gd name="connsiteY42" fmla="*/ 1162173 h 1250950"/>
              <a:gd name="connsiteX43" fmla="*/ 1433544 w 3875876"/>
              <a:gd name="connsiteY43" fmla="*/ 1150374 h 1250950"/>
              <a:gd name="connsiteX44" fmla="*/ 1474839 w 3875876"/>
              <a:gd name="connsiteY44" fmla="*/ 1144475 h 1250950"/>
              <a:gd name="connsiteX45" fmla="*/ 1498436 w 3875876"/>
              <a:gd name="connsiteY45" fmla="*/ 1132676 h 1250950"/>
              <a:gd name="connsiteX46" fmla="*/ 1533833 w 3875876"/>
              <a:gd name="connsiteY46" fmla="*/ 1126777 h 1250950"/>
              <a:gd name="connsiteX47" fmla="*/ 1563329 w 3875876"/>
              <a:gd name="connsiteY47" fmla="*/ 1109078 h 1250950"/>
              <a:gd name="connsiteX48" fmla="*/ 1581027 w 3875876"/>
              <a:gd name="connsiteY48" fmla="*/ 1103179 h 1250950"/>
              <a:gd name="connsiteX49" fmla="*/ 1616424 w 3875876"/>
              <a:gd name="connsiteY49" fmla="*/ 1079582 h 1250950"/>
              <a:gd name="connsiteX50" fmla="*/ 1663618 w 3875876"/>
              <a:gd name="connsiteY50" fmla="*/ 1061884 h 1250950"/>
              <a:gd name="connsiteX51" fmla="*/ 1716713 w 3875876"/>
              <a:gd name="connsiteY51" fmla="*/ 1032387 h 1250950"/>
              <a:gd name="connsiteX52" fmla="*/ 1828800 w 3875876"/>
              <a:gd name="connsiteY52" fmla="*/ 1044186 h 1250950"/>
              <a:gd name="connsiteX53" fmla="*/ 1864196 w 3875876"/>
              <a:gd name="connsiteY53" fmla="*/ 1055984 h 1250950"/>
              <a:gd name="connsiteX54" fmla="*/ 1887794 w 3875876"/>
              <a:gd name="connsiteY54" fmla="*/ 1061884 h 1250950"/>
              <a:gd name="connsiteX55" fmla="*/ 1911391 w 3875876"/>
              <a:gd name="connsiteY55" fmla="*/ 1073682 h 1250950"/>
              <a:gd name="connsiteX56" fmla="*/ 1929089 w 3875876"/>
              <a:gd name="connsiteY56" fmla="*/ 1079582 h 1250950"/>
              <a:gd name="connsiteX57" fmla="*/ 1993982 w 3875876"/>
              <a:gd name="connsiteY57" fmla="*/ 1138575 h 1250950"/>
              <a:gd name="connsiteX58" fmla="*/ 2100171 w 3875876"/>
              <a:gd name="connsiteY58" fmla="*/ 1173971 h 1250950"/>
              <a:gd name="connsiteX59" fmla="*/ 2188661 w 3875876"/>
              <a:gd name="connsiteY59" fmla="*/ 1185770 h 1250950"/>
              <a:gd name="connsiteX60" fmla="*/ 2277151 w 3875876"/>
              <a:gd name="connsiteY60" fmla="*/ 1203468 h 1250950"/>
              <a:gd name="connsiteX61" fmla="*/ 2460031 w 3875876"/>
              <a:gd name="connsiteY61" fmla="*/ 1221166 h 1250950"/>
              <a:gd name="connsiteX62" fmla="*/ 3356733 w 3875876"/>
              <a:gd name="connsiteY62" fmla="*/ 1227066 h 1250950"/>
              <a:gd name="connsiteX63" fmla="*/ 3427525 w 3875876"/>
              <a:gd name="connsiteY63" fmla="*/ 1209368 h 1250950"/>
              <a:gd name="connsiteX64" fmla="*/ 3462922 w 3875876"/>
              <a:gd name="connsiteY64" fmla="*/ 1203468 h 1250950"/>
              <a:gd name="connsiteX65" fmla="*/ 3521915 w 3875876"/>
              <a:gd name="connsiteY65" fmla="*/ 1191669 h 1250950"/>
              <a:gd name="connsiteX66" fmla="*/ 3580909 w 3875876"/>
              <a:gd name="connsiteY66" fmla="*/ 1179871 h 1250950"/>
              <a:gd name="connsiteX67" fmla="*/ 3610405 w 3875876"/>
              <a:gd name="connsiteY67" fmla="*/ 1173971 h 1250950"/>
              <a:gd name="connsiteX68" fmla="*/ 3645802 w 3875876"/>
              <a:gd name="connsiteY68" fmla="*/ 1168072 h 1250950"/>
              <a:gd name="connsiteX69" fmla="*/ 3669399 w 3875876"/>
              <a:gd name="connsiteY69" fmla="*/ 1162173 h 1250950"/>
              <a:gd name="connsiteX70" fmla="*/ 3698896 w 3875876"/>
              <a:gd name="connsiteY70" fmla="*/ 1156273 h 1250950"/>
              <a:gd name="connsiteX71" fmla="*/ 3722493 w 3875876"/>
              <a:gd name="connsiteY71" fmla="*/ 1144475 h 1250950"/>
              <a:gd name="connsiteX72" fmla="*/ 3740191 w 3875876"/>
              <a:gd name="connsiteY72" fmla="*/ 1138575 h 1250950"/>
              <a:gd name="connsiteX73" fmla="*/ 3769688 w 3875876"/>
              <a:gd name="connsiteY73" fmla="*/ 1120877 h 1250950"/>
              <a:gd name="connsiteX74" fmla="*/ 3799185 w 3875876"/>
              <a:gd name="connsiteY74" fmla="*/ 1109078 h 1250950"/>
              <a:gd name="connsiteX75" fmla="*/ 3816883 w 3875876"/>
              <a:gd name="connsiteY75" fmla="*/ 1097280 h 1250950"/>
              <a:gd name="connsiteX76" fmla="*/ 3840480 w 3875876"/>
              <a:gd name="connsiteY76" fmla="*/ 1085481 h 1250950"/>
              <a:gd name="connsiteX77" fmla="*/ 3869977 w 3875876"/>
              <a:gd name="connsiteY77" fmla="*/ 1032387 h 1250950"/>
              <a:gd name="connsiteX78" fmla="*/ 3875876 w 3875876"/>
              <a:gd name="connsiteY78" fmla="*/ 1008789 h 1250950"/>
              <a:gd name="connsiteX79" fmla="*/ 3858178 w 3875876"/>
              <a:gd name="connsiteY79" fmla="*/ 820010 h 1250950"/>
              <a:gd name="connsiteX80" fmla="*/ 3846380 w 3875876"/>
              <a:gd name="connsiteY80" fmla="*/ 772815 h 1250950"/>
              <a:gd name="connsiteX81" fmla="*/ 3828682 w 3875876"/>
              <a:gd name="connsiteY81" fmla="*/ 743318 h 1250950"/>
              <a:gd name="connsiteX82" fmla="*/ 3805084 w 3875876"/>
              <a:gd name="connsiteY82" fmla="*/ 702023 h 1250950"/>
              <a:gd name="connsiteX83" fmla="*/ 3787386 w 3875876"/>
              <a:gd name="connsiteY83" fmla="*/ 666627 h 1250950"/>
              <a:gd name="connsiteX84" fmla="*/ 3763789 w 3875876"/>
              <a:gd name="connsiteY84" fmla="*/ 613533 h 1250950"/>
              <a:gd name="connsiteX85" fmla="*/ 3710694 w 3875876"/>
              <a:gd name="connsiteY85" fmla="*/ 572237 h 1250950"/>
              <a:gd name="connsiteX86" fmla="*/ 3681198 w 3875876"/>
              <a:gd name="connsiteY86" fmla="*/ 554539 h 1250950"/>
              <a:gd name="connsiteX87" fmla="*/ 3592707 w 3875876"/>
              <a:gd name="connsiteY87" fmla="*/ 513244 h 1250950"/>
              <a:gd name="connsiteX88" fmla="*/ 3539613 w 3875876"/>
              <a:gd name="connsiteY88" fmla="*/ 495546 h 1250950"/>
              <a:gd name="connsiteX89" fmla="*/ 3427525 w 3875876"/>
              <a:gd name="connsiteY89" fmla="*/ 454250 h 1250950"/>
              <a:gd name="connsiteX90" fmla="*/ 3285941 w 3875876"/>
              <a:gd name="connsiteY90" fmla="*/ 424753 h 1250950"/>
              <a:gd name="connsiteX91" fmla="*/ 3179753 w 3875876"/>
              <a:gd name="connsiteY91" fmla="*/ 401156 h 1250950"/>
              <a:gd name="connsiteX92" fmla="*/ 3120759 w 3875876"/>
              <a:gd name="connsiteY92" fmla="*/ 395257 h 1250950"/>
              <a:gd name="connsiteX93" fmla="*/ 2796294 w 3875876"/>
              <a:gd name="connsiteY93" fmla="*/ 407055 h 1250950"/>
              <a:gd name="connsiteX94" fmla="*/ 2754999 w 3875876"/>
              <a:gd name="connsiteY94" fmla="*/ 412955 h 1250950"/>
              <a:gd name="connsiteX95" fmla="*/ 2642911 w 3875876"/>
              <a:gd name="connsiteY95" fmla="*/ 436552 h 1250950"/>
              <a:gd name="connsiteX96" fmla="*/ 2595716 w 3875876"/>
              <a:gd name="connsiteY96" fmla="*/ 448351 h 1250950"/>
              <a:gd name="connsiteX97" fmla="*/ 2542622 w 3875876"/>
              <a:gd name="connsiteY97" fmla="*/ 460149 h 1250950"/>
              <a:gd name="connsiteX98" fmla="*/ 2501327 w 3875876"/>
              <a:gd name="connsiteY98" fmla="*/ 477848 h 1250950"/>
              <a:gd name="connsiteX99" fmla="*/ 2406937 w 3875876"/>
              <a:gd name="connsiteY99" fmla="*/ 525042 h 1250950"/>
              <a:gd name="connsiteX100" fmla="*/ 2359742 w 3875876"/>
              <a:gd name="connsiteY100" fmla="*/ 548640 h 1250950"/>
              <a:gd name="connsiteX101" fmla="*/ 2271252 w 3875876"/>
              <a:gd name="connsiteY101" fmla="*/ 601734 h 1250950"/>
              <a:gd name="connsiteX102" fmla="*/ 2224057 w 3875876"/>
              <a:gd name="connsiteY102" fmla="*/ 643029 h 1250950"/>
              <a:gd name="connsiteX103" fmla="*/ 2200460 w 3875876"/>
              <a:gd name="connsiteY103" fmla="*/ 660728 h 1250950"/>
              <a:gd name="connsiteX104" fmla="*/ 2153265 w 3875876"/>
              <a:gd name="connsiteY104" fmla="*/ 702023 h 1250950"/>
              <a:gd name="connsiteX105" fmla="*/ 2082473 w 3875876"/>
              <a:gd name="connsiteY105" fmla="*/ 749218 h 1250950"/>
              <a:gd name="connsiteX106" fmla="*/ 2005781 w 3875876"/>
              <a:gd name="connsiteY106" fmla="*/ 790513 h 1250950"/>
              <a:gd name="connsiteX107" fmla="*/ 1970385 w 3875876"/>
              <a:gd name="connsiteY107" fmla="*/ 808211 h 1250950"/>
              <a:gd name="connsiteX108" fmla="*/ 1934989 w 3875876"/>
              <a:gd name="connsiteY108" fmla="*/ 831809 h 1250950"/>
              <a:gd name="connsiteX109" fmla="*/ 1893693 w 3875876"/>
              <a:gd name="connsiteY109" fmla="*/ 843608 h 1250950"/>
              <a:gd name="connsiteX110" fmla="*/ 1840599 w 3875876"/>
              <a:gd name="connsiteY110" fmla="*/ 855406 h 1250950"/>
              <a:gd name="connsiteX111" fmla="*/ 1817002 w 3875876"/>
              <a:gd name="connsiteY111" fmla="*/ 867205 h 1250950"/>
              <a:gd name="connsiteX112" fmla="*/ 1628222 w 3875876"/>
              <a:gd name="connsiteY112" fmla="*/ 867205 h 1250950"/>
              <a:gd name="connsiteX113" fmla="*/ 1498436 w 3875876"/>
              <a:gd name="connsiteY113" fmla="*/ 778715 h 1250950"/>
              <a:gd name="connsiteX114" fmla="*/ 1368651 w 3875876"/>
              <a:gd name="connsiteY114" fmla="*/ 672526 h 1250950"/>
              <a:gd name="connsiteX115" fmla="*/ 1327355 w 3875876"/>
              <a:gd name="connsiteY115" fmla="*/ 637130 h 1250950"/>
              <a:gd name="connsiteX116" fmla="*/ 1262462 w 3875876"/>
              <a:gd name="connsiteY116" fmla="*/ 554539 h 1250950"/>
              <a:gd name="connsiteX117" fmla="*/ 1191670 w 3875876"/>
              <a:gd name="connsiteY117" fmla="*/ 489646 h 1250950"/>
              <a:gd name="connsiteX118" fmla="*/ 1109079 w 3875876"/>
              <a:gd name="connsiteY118" fmla="*/ 401156 h 1250950"/>
              <a:gd name="connsiteX119" fmla="*/ 1079582 w 3875876"/>
              <a:gd name="connsiteY119" fmla="*/ 371659 h 1250950"/>
              <a:gd name="connsiteX120" fmla="*/ 949796 w 3875876"/>
              <a:gd name="connsiteY120" fmla="*/ 283169 h 1250950"/>
              <a:gd name="connsiteX121" fmla="*/ 896702 w 3875876"/>
              <a:gd name="connsiteY121" fmla="*/ 241873 h 1250950"/>
              <a:gd name="connsiteX122" fmla="*/ 825910 w 3875876"/>
              <a:gd name="connsiteY122" fmla="*/ 194678 h 1250950"/>
              <a:gd name="connsiteX123" fmla="*/ 778715 w 3875876"/>
              <a:gd name="connsiteY123" fmla="*/ 153383 h 1250950"/>
              <a:gd name="connsiteX124" fmla="*/ 719722 w 3875876"/>
              <a:gd name="connsiteY124" fmla="*/ 117987 h 1250950"/>
              <a:gd name="connsiteX125" fmla="*/ 648929 w 3875876"/>
              <a:gd name="connsiteY125" fmla="*/ 76691 h 1250950"/>
              <a:gd name="connsiteX126" fmla="*/ 572238 w 3875876"/>
              <a:gd name="connsiteY126" fmla="*/ 41295 h 1250950"/>
              <a:gd name="connsiteX127" fmla="*/ 519144 w 3875876"/>
              <a:gd name="connsiteY127" fmla="*/ 29497 h 1250950"/>
              <a:gd name="connsiteX128" fmla="*/ 489647 w 3875876"/>
              <a:gd name="connsiteY128" fmla="*/ 17698 h 1250950"/>
              <a:gd name="connsiteX129" fmla="*/ 418854 w 3875876"/>
              <a:gd name="connsiteY129" fmla="*/ 0 h 1250950"/>
              <a:gd name="connsiteX130" fmla="*/ 176981 w 3875876"/>
              <a:gd name="connsiteY130" fmla="*/ 5899 h 1250950"/>
              <a:gd name="connsiteX131" fmla="*/ 112088 w 3875876"/>
              <a:gd name="connsiteY131" fmla="*/ 17698 h 1250950"/>
              <a:gd name="connsiteX132" fmla="*/ 41296 w 3875876"/>
              <a:gd name="connsiteY132" fmla="*/ 29497 h 1250950"/>
              <a:gd name="connsiteX133" fmla="*/ 23598 w 3875876"/>
              <a:gd name="connsiteY133" fmla="*/ 47195 h 1250950"/>
              <a:gd name="connsiteX134" fmla="*/ 11799 w 3875876"/>
              <a:gd name="connsiteY134" fmla="*/ 64893 h 1250950"/>
              <a:gd name="connsiteX135" fmla="*/ 0 w 3875876"/>
              <a:gd name="connsiteY135" fmla="*/ 176980 h 125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3875876" h="1250950">
                <a:moveTo>
                  <a:pt x="0" y="176980"/>
                </a:moveTo>
                <a:lnTo>
                  <a:pt x="0" y="176980"/>
                </a:lnTo>
                <a:cubicBezTo>
                  <a:pt x="7866" y="194678"/>
                  <a:pt x="13839" y="213346"/>
                  <a:pt x="23598" y="230075"/>
                </a:cubicBezTo>
                <a:cubicBezTo>
                  <a:pt x="27802" y="237281"/>
                  <a:pt x="37565" y="240311"/>
                  <a:pt x="41296" y="247773"/>
                </a:cubicBezTo>
                <a:cubicBezTo>
                  <a:pt x="93313" y="351807"/>
                  <a:pt x="31352" y="264011"/>
                  <a:pt x="76692" y="324464"/>
                </a:cubicBezTo>
                <a:cubicBezTo>
                  <a:pt x="78658" y="330363"/>
                  <a:pt x="78773" y="337253"/>
                  <a:pt x="82591" y="342162"/>
                </a:cubicBezTo>
                <a:cubicBezTo>
                  <a:pt x="117949" y="387623"/>
                  <a:pt x="108758" y="365712"/>
                  <a:pt x="141585" y="395257"/>
                </a:cubicBezTo>
                <a:cubicBezTo>
                  <a:pt x="153987" y="406419"/>
                  <a:pt x="167725" y="416769"/>
                  <a:pt x="176981" y="430653"/>
                </a:cubicBezTo>
                <a:lnTo>
                  <a:pt x="200578" y="466049"/>
                </a:lnTo>
                <a:cubicBezTo>
                  <a:pt x="204511" y="471948"/>
                  <a:pt x="207363" y="478733"/>
                  <a:pt x="212377" y="483747"/>
                </a:cubicBezTo>
                <a:cubicBezTo>
                  <a:pt x="218276" y="489646"/>
                  <a:pt x="224645" y="495111"/>
                  <a:pt x="230075" y="501445"/>
                </a:cubicBezTo>
                <a:cubicBezTo>
                  <a:pt x="236474" y="508910"/>
                  <a:pt x="240821" y="518090"/>
                  <a:pt x="247773" y="525042"/>
                </a:cubicBezTo>
                <a:cubicBezTo>
                  <a:pt x="254726" y="531994"/>
                  <a:pt x="264418" y="535787"/>
                  <a:pt x="271371" y="542740"/>
                </a:cubicBezTo>
                <a:cubicBezTo>
                  <a:pt x="278324" y="549693"/>
                  <a:pt x="282670" y="558873"/>
                  <a:pt x="289069" y="566338"/>
                </a:cubicBezTo>
                <a:cubicBezTo>
                  <a:pt x="294498" y="572672"/>
                  <a:pt x="301484" y="577579"/>
                  <a:pt x="306767" y="584036"/>
                </a:cubicBezTo>
                <a:cubicBezTo>
                  <a:pt x="319219" y="599256"/>
                  <a:pt x="328258" y="617326"/>
                  <a:pt x="342163" y="631231"/>
                </a:cubicBezTo>
                <a:cubicBezTo>
                  <a:pt x="348062" y="637130"/>
                  <a:pt x="354520" y="642520"/>
                  <a:pt x="359861" y="648929"/>
                </a:cubicBezTo>
                <a:cubicBezTo>
                  <a:pt x="387732" y="682374"/>
                  <a:pt x="354605" y="649829"/>
                  <a:pt x="383458" y="690224"/>
                </a:cubicBezTo>
                <a:cubicBezTo>
                  <a:pt x="388307" y="697013"/>
                  <a:pt x="395727" y="701588"/>
                  <a:pt x="401156" y="707922"/>
                </a:cubicBezTo>
                <a:cubicBezTo>
                  <a:pt x="407555" y="715387"/>
                  <a:pt x="412455" y="724055"/>
                  <a:pt x="418854" y="731520"/>
                </a:cubicBezTo>
                <a:cubicBezTo>
                  <a:pt x="424284" y="737855"/>
                  <a:pt x="431123" y="742884"/>
                  <a:pt x="436553" y="749218"/>
                </a:cubicBezTo>
                <a:cubicBezTo>
                  <a:pt x="442952" y="756683"/>
                  <a:pt x="447299" y="765863"/>
                  <a:pt x="454251" y="772815"/>
                </a:cubicBezTo>
                <a:cubicBezTo>
                  <a:pt x="477276" y="795840"/>
                  <a:pt x="509663" y="803702"/>
                  <a:pt x="536842" y="820010"/>
                </a:cubicBezTo>
                <a:cubicBezTo>
                  <a:pt x="546674" y="825909"/>
                  <a:pt x="556082" y="832580"/>
                  <a:pt x="566338" y="837708"/>
                </a:cubicBezTo>
                <a:cubicBezTo>
                  <a:pt x="575810" y="842444"/>
                  <a:pt x="586578" y="844364"/>
                  <a:pt x="595835" y="849507"/>
                </a:cubicBezTo>
                <a:cubicBezTo>
                  <a:pt x="604430" y="854282"/>
                  <a:pt x="610639" y="862808"/>
                  <a:pt x="619433" y="867205"/>
                </a:cubicBezTo>
                <a:cubicBezTo>
                  <a:pt x="638376" y="876676"/>
                  <a:pt x="659483" y="881330"/>
                  <a:pt x="678426" y="890802"/>
                </a:cubicBezTo>
                <a:cubicBezTo>
                  <a:pt x="686292" y="894735"/>
                  <a:pt x="694336" y="898330"/>
                  <a:pt x="702024" y="902601"/>
                </a:cubicBezTo>
                <a:cubicBezTo>
                  <a:pt x="712047" y="908169"/>
                  <a:pt x="721130" y="915450"/>
                  <a:pt x="731520" y="920299"/>
                </a:cubicBezTo>
                <a:cubicBezTo>
                  <a:pt x="750712" y="929256"/>
                  <a:pt x="771570" y="934425"/>
                  <a:pt x="790514" y="943897"/>
                </a:cubicBezTo>
                <a:cubicBezTo>
                  <a:pt x="806246" y="951763"/>
                  <a:pt x="821023" y="961932"/>
                  <a:pt x="837709" y="967494"/>
                </a:cubicBezTo>
                <a:cubicBezTo>
                  <a:pt x="843608" y="969460"/>
                  <a:pt x="849691" y="970943"/>
                  <a:pt x="855407" y="973393"/>
                </a:cubicBezTo>
                <a:cubicBezTo>
                  <a:pt x="863490" y="976857"/>
                  <a:pt x="870661" y="982411"/>
                  <a:pt x="879004" y="985192"/>
                </a:cubicBezTo>
                <a:cubicBezTo>
                  <a:pt x="888516" y="988363"/>
                  <a:pt x="898731" y="988836"/>
                  <a:pt x="908501" y="991091"/>
                </a:cubicBezTo>
                <a:cubicBezTo>
                  <a:pt x="1001000" y="1012437"/>
                  <a:pt x="917796" y="995311"/>
                  <a:pt x="985193" y="1008789"/>
                </a:cubicBezTo>
                <a:cubicBezTo>
                  <a:pt x="1005753" y="1019069"/>
                  <a:pt x="1015688" y="1024854"/>
                  <a:pt x="1038287" y="1032387"/>
                </a:cubicBezTo>
                <a:cubicBezTo>
                  <a:pt x="1118838" y="1059238"/>
                  <a:pt x="1042286" y="1029551"/>
                  <a:pt x="1114978" y="1055984"/>
                </a:cubicBezTo>
                <a:cubicBezTo>
                  <a:pt x="1124930" y="1059603"/>
                  <a:pt x="1135003" y="1063047"/>
                  <a:pt x="1144475" y="1067783"/>
                </a:cubicBezTo>
                <a:cubicBezTo>
                  <a:pt x="1154731" y="1072911"/>
                  <a:pt x="1163716" y="1080353"/>
                  <a:pt x="1173972" y="1085481"/>
                </a:cubicBezTo>
                <a:cubicBezTo>
                  <a:pt x="1183444" y="1090217"/>
                  <a:pt x="1194212" y="1092137"/>
                  <a:pt x="1203469" y="1097280"/>
                </a:cubicBezTo>
                <a:cubicBezTo>
                  <a:pt x="1212064" y="1102055"/>
                  <a:pt x="1219065" y="1109263"/>
                  <a:pt x="1227066" y="1114978"/>
                </a:cubicBezTo>
                <a:cubicBezTo>
                  <a:pt x="1237987" y="1122779"/>
                  <a:pt x="1265073" y="1139881"/>
                  <a:pt x="1274261" y="1144475"/>
                </a:cubicBezTo>
                <a:cubicBezTo>
                  <a:pt x="1296472" y="1155580"/>
                  <a:pt x="1304827" y="1156540"/>
                  <a:pt x="1327355" y="1162173"/>
                </a:cubicBezTo>
                <a:lnTo>
                  <a:pt x="1433544" y="1150374"/>
                </a:lnTo>
                <a:cubicBezTo>
                  <a:pt x="1447350" y="1148717"/>
                  <a:pt x="1461424" y="1148134"/>
                  <a:pt x="1474839" y="1144475"/>
                </a:cubicBezTo>
                <a:cubicBezTo>
                  <a:pt x="1483323" y="1142161"/>
                  <a:pt x="1490013" y="1135203"/>
                  <a:pt x="1498436" y="1132676"/>
                </a:cubicBezTo>
                <a:cubicBezTo>
                  <a:pt x="1509893" y="1129239"/>
                  <a:pt x="1522034" y="1128743"/>
                  <a:pt x="1533833" y="1126777"/>
                </a:cubicBezTo>
                <a:cubicBezTo>
                  <a:pt x="1543665" y="1120877"/>
                  <a:pt x="1553073" y="1114206"/>
                  <a:pt x="1563329" y="1109078"/>
                </a:cubicBezTo>
                <a:cubicBezTo>
                  <a:pt x="1568891" y="1106297"/>
                  <a:pt x="1575591" y="1106199"/>
                  <a:pt x="1581027" y="1103179"/>
                </a:cubicBezTo>
                <a:cubicBezTo>
                  <a:pt x="1593423" y="1096293"/>
                  <a:pt x="1602971" y="1084067"/>
                  <a:pt x="1616424" y="1079582"/>
                </a:cubicBezTo>
                <a:cubicBezTo>
                  <a:pt x="1629666" y="1075167"/>
                  <a:pt x="1653043" y="1067759"/>
                  <a:pt x="1663618" y="1061884"/>
                </a:cubicBezTo>
                <a:cubicBezTo>
                  <a:pt x="1735778" y="1021796"/>
                  <a:pt x="1634908" y="1065109"/>
                  <a:pt x="1716713" y="1032387"/>
                </a:cubicBezTo>
                <a:cubicBezTo>
                  <a:pt x="1753076" y="1034984"/>
                  <a:pt x="1792667" y="1034331"/>
                  <a:pt x="1828800" y="1044186"/>
                </a:cubicBezTo>
                <a:cubicBezTo>
                  <a:pt x="1840799" y="1047458"/>
                  <a:pt x="1852131" y="1052967"/>
                  <a:pt x="1864196" y="1055984"/>
                </a:cubicBezTo>
                <a:cubicBezTo>
                  <a:pt x="1872062" y="1057951"/>
                  <a:pt x="1880202" y="1059037"/>
                  <a:pt x="1887794" y="1061884"/>
                </a:cubicBezTo>
                <a:cubicBezTo>
                  <a:pt x="1896028" y="1064972"/>
                  <a:pt x="1903308" y="1070218"/>
                  <a:pt x="1911391" y="1073682"/>
                </a:cubicBezTo>
                <a:cubicBezTo>
                  <a:pt x="1917107" y="1076132"/>
                  <a:pt x="1923190" y="1077615"/>
                  <a:pt x="1929089" y="1079582"/>
                </a:cubicBezTo>
                <a:cubicBezTo>
                  <a:pt x="1943335" y="1093828"/>
                  <a:pt x="1974134" y="1127233"/>
                  <a:pt x="1993982" y="1138575"/>
                </a:cubicBezTo>
                <a:cubicBezTo>
                  <a:pt x="2030293" y="1159324"/>
                  <a:pt x="2059390" y="1167532"/>
                  <a:pt x="2100171" y="1173971"/>
                </a:cubicBezTo>
                <a:cubicBezTo>
                  <a:pt x="2263983" y="1199836"/>
                  <a:pt x="2091665" y="1166372"/>
                  <a:pt x="2188661" y="1185770"/>
                </a:cubicBezTo>
                <a:cubicBezTo>
                  <a:pt x="2240714" y="1206592"/>
                  <a:pt x="2199770" y="1193375"/>
                  <a:pt x="2277151" y="1203468"/>
                </a:cubicBezTo>
                <a:cubicBezTo>
                  <a:pt x="2423818" y="1222598"/>
                  <a:pt x="2280133" y="1211172"/>
                  <a:pt x="2460031" y="1221166"/>
                </a:cubicBezTo>
                <a:cubicBezTo>
                  <a:pt x="2799666" y="1277773"/>
                  <a:pt x="2538222" y="1238356"/>
                  <a:pt x="3356733" y="1227066"/>
                </a:cubicBezTo>
                <a:cubicBezTo>
                  <a:pt x="3371935" y="1226856"/>
                  <a:pt x="3417040" y="1211788"/>
                  <a:pt x="3427525" y="1209368"/>
                </a:cubicBezTo>
                <a:cubicBezTo>
                  <a:pt x="3439180" y="1206678"/>
                  <a:pt x="3451165" y="1205673"/>
                  <a:pt x="3462922" y="1203468"/>
                </a:cubicBezTo>
                <a:cubicBezTo>
                  <a:pt x="3482632" y="1199772"/>
                  <a:pt x="3502251" y="1195602"/>
                  <a:pt x="3521915" y="1191669"/>
                </a:cubicBezTo>
                <a:lnTo>
                  <a:pt x="3580909" y="1179871"/>
                </a:lnTo>
                <a:cubicBezTo>
                  <a:pt x="3590741" y="1177905"/>
                  <a:pt x="3600515" y="1175619"/>
                  <a:pt x="3610405" y="1173971"/>
                </a:cubicBezTo>
                <a:cubicBezTo>
                  <a:pt x="3622204" y="1172005"/>
                  <a:pt x="3634073" y="1170418"/>
                  <a:pt x="3645802" y="1168072"/>
                </a:cubicBezTo>
                <a:cubicBezTo>
                  <a:pt x="3653752" y="1166482"/>
                  <a:pt x="3661484" y="1163932"/>
                  <a:pt x="3669399" y="1162173"/>
                </a:cubicBezTo>
                <a:cubicBezTo>
                  <a:pt x="3679187" y="1159998"/>
                  <a:pt x="3689064" y="1158240"/>
                  <a:pt x="3698896" y="1156273"/>
                </a:cubicBezTo>
                <a:cubicBezTo>
                  <a:pt x="3706762" y="1152340"/>
                  <a:pt x="3714410" y="1147939"/>
                  <a:pt x="3722493" y="1144475"/>
                </a:cubicBezTo>
                <a:cubicBezTo>
                  <a:pt x="3728209" y="1142025"/>
                  <a:pt x="3734629" y="1141356"/>
                  <a:pt x="3740191" y="1138575"/>
                </a:cubicBezTo>
                <a:cubicBezTo>
                  <a:pt x="3750447" y="1133447"/>
                  <a:pt x="3759432" y="1126005"/>
                  <a:pt x="3769688" y="1120877"/>
                </a:cubicBezTo>
                <a:cubicBezTo>
                  <a:pt x="3779160" y="1116141"/>
                  <a:pt x="3789713" y="1113814"/>
                  <a:pt x="3799185" y="1109078"/>
                </a:cubicBezTo>
                <a:cubicBezTo>
                  <a:pt x="3805527" y="1105907"/>
                  <a:pt x="3810727" y="1100798"/>
                  <a:pt x="3816883" y="1097280"/>
                </a:cubicBezTo>
                <a:cubicBezTo>
                  <a:pt x="3824518" y="1092917"/>
                  <a:pt x="3832614" y="1089414"/>
                  <a:pt x="3840480" y="1085481"/>
                </a:cubicBezTo>
                <a:cubicBezTo>
                  <a:pt x="3853988" y="1065220"/>
                  <a:pt x="3859543" y="1058473"/>
                  <a:pt x="3869977" y="1032387"/>
                </a:cubicBezTo>
                <a:cubicBezTo>
                  <a:pt x="3872988" y="1024859"/>
                  <a:pt x="3873910" y="1016655"/>
                  <a:pt x="3875876" y="1008789"/>
                </a:cubicBezTo>
                <a:cubicBezTo>
                  <a:pt x="3868381" y="821399"/>
                  <a:pt x="3883791" y="916063"/>
                  <a:pt x="3858178" y="820010"/>
                </a:cubicBezTo>
                <a:cubicBezTo>
                  <a:pt x="3854000" y="804342"/>
                  <a:pt x="3852201" y="787950"/>
                  <a:pt x="3846380" y="772815"/>
                </a:cubicBezTo>
                <a:cubicBezTo>
                  <a:pt x="3842264" y="762113"/>
                  <a:pt x="3834581" y="753150"/>
                  <a:pt x="3828682" y="743318"/>
                </a:cubicBezTo>
                <a:cubicBezTo>
                  <a:pt x="3816203" y="693409"/>
                  <a:pt x="3833202" y="744200"/>
                  <a:pt x="3805084" y="702023"/>
                </a:cubicBezTo>
                <a:cubicBezTo>
                  <a:pt x="3797767" y="691047"/>
                  <a:pt x="3792460" y="678804"/>
                  <a:pt x="3787386" y="666627"/>
                </a:cubicBezTo>
                <a:cubicBezTo>
                  <a:pt x="3775963" y="639212"/>
                  <a:pt x="3780993" y="633195"/>
                  <a:pt x="3763789" y="613533"/>
                </a:cubicBezTo>
                <a:cubicBezTo>
                  <a:pt x="3731372" y="576484"/>
                  <a:pt x="3744643" y="591098"/>
                  <a:pt x="3710694" y="572237"/>
                </a:cubicBezTo>
                <a:cubicBezTo>
                  <a:pt x="3700671" y="566669"/>
                  <a:pt x="3691264" y="560030"/>
                  <a:pt x="3681198" y="554539"/>
                </a:cubicBezTo>
                <a:cubicBezTo>
                  <a:pt x="3659527" y="542719"/>
                  <a:pt x="3612272" y="520852"/>
                  <a:pt x="3592707" y="513244"/>
                </a:cubicBezTo>
                <a:cubicBezTo>
                  <a:pt x="3575320" y="506483"/>
                  <a:pt x="3557181" y="501821"/>
                  <a:pt x="3539613" y="495546"/>
                </a:cubicBezTo>
                <a:cubicBezTo>
                  <a:pt x="3502115" y="482154"/>
                  <a:pt x="3466569" y="462059"/>
                  <a:pt x="3427525" y="454250"/>
                </a:cubicBezTo>
                <a:cubicBezTo>
                  <a:pt x="3366925" y="442130"/>
                  <a:pt x="3351635" y="439351"/>
                  <a:pt x="3285941" y="424753"/>
                </a:cubicBezTo>
                <a:cubicBezTo>
                  <a:pt x="3250545" y="416887"/>
                  <a:pt x="3215832" y="404764"/>
                  <a:pt x="3179753" y="401156"/>
                </a:cubicBezTo>
                <a:lnTo>
                  <a:pt x="3120759" y="395257"/>
                </a:lnTo>
                <a:lnTo>
                  <a:pt x="2796294" y="407055"/>
                </a:lnTo>
                <a:cubicBezTo>
                  <a:pt x="2782405" y="407727"/>
                  <a:pt x="2768654" y="410329"/>
                  <a:pt x="2754999" y="412955"/>
                </a:cubicBezTo>
                <a:cubicBezTo>
                  <a:pt x="2717504" y="420166"/>
                  <a:pt x="2679953" y="427291"/>
                  <a:pt x="2642911" y="436552"/>
                </a:cubicBezTo>
                <a:lnTo>
                  <a:pt x="2595716" y="448351"/>
                </a:lnTo>
                <a:cubicBezTo>
                  <a:pt x="2578068" y="452503"/>
                  <a:pt x="2559926" y="454741"/>
                  <a:pt x="2542622" y="460149"/>
                </a:cubicBezTo>
                <a:cubicBezTo>
                  <a:pt x="2528328" y="464616"/>
                  <a:pt x="2514837" y="471386"/>
                  <a:pt x="2501327" y="477848"/>
                </a:cubicBezTo>
                <a:cubicBezTo>
                  <a:pt x="2469593" y="493025"/>
                  <a:pt x="2438400" y="509310"/>
                  <a:pt x="2406937" y="525042"/>
                </a:cubicBezTo>
                <a:cubicBezTo>
                  <a:pt x="2391205" y="532908"/>
                  <a:pt x="2374935" y="539778"/>
                  <a:pt x="2359742" y="548640"/>
                </a:cubicBezTo>
                <a:cubicBezTo>
                  <a:pt x="2339443" y="560481"/>
                  <a:pt x="2296986" y="583353"/>
                  <a:pt x="2271252" y="601734"/>
                </a:cubicBezTo>
                <a:cubicBezTo>
                  <a:pt x="2224978" y="634787"/>
                  <a:pt x="2270193" y="602658"/>
                  <a:pt x="2224057" y="643029"/>
                </a:cubicBezTo>
                <a:cubicBezTo>
                  <a:pt x="2216658" y="649504"/>
                  <a:pt x="2207925" y="654329"/>
                  <a:pt x="2200460" y="660728"/>
                </a:cubicBezTo>
                <a:cubicBezTo>
                  <a:pt x="2163587" y="692335"/>
                  <a:pt x="2204779" y="665660"/>
                  <a:pt x="2153265" y="702023"/>
                </a:cubicBezTo>
                <a:cubicBezTo>
                  <a:pt x="2130095" y="718378"/>
                  <a:pt x="2107840" y="736535"/>
                  <a:pt x="2082473" y="749218"/>
                </a:cubicBezTo>
                <a:cubicBezTo>
                  <a:pt x="1995289" y="792809"/>
                  <a:pt x="2103726" y="737773"/>
                  <a:pt x="2005781" y="790513"/>
                </a:cubicBezTo>
                <a:cubicBezTo>
                  <a:pt x="1994166" y="796767"/>
                  <a:pt x="1981779" y="801564"/>
                  <a:pt x="1970385" y="808211"/>
                </a:cubicBezTo>
                <a:cubicBezTo>
                  <a:pt x="1958136" y="815356"/>
                  <a:pt x="1947864" y="825867"/>
                  <a:pt x="1934989" y="831809"/>
                </a:cubicBezTo>
                <a:cubicBezTo>
                  <a:pt x="1921991" y="837808"/>
                  <a:pt x="1907505" y="839841"/>
                  <a:pt x="1893693" y="843608"/>
                </a:cubicBezTo>
                <a:cubicBezTo>
                  <a:pt x="1870785" y="849856"/>
                  <a:pt x="1865164" y="850493"/>
                  <a:pt x="1840599" y="855406"/>
                </a:cubicBezTo>
                <a:cubicBezTo>
                  <a:pt x="1832733" y="859339"/>
                  <a:pt x="1825625" y="865480"/>
                  <a:pt x="1817002" y="867205"/>
                </a:cubicBezTo>
                <a:cubicBezTo>
                  <a:pt x="1757668" y="879072"/>
                  <a:pt x="1684856" y="869902"/>
                  <a:pt x="1628222" y="867205"/>
                </a:cubicBezTo>
                <a:cubicBezTo>
                  <a:pt x="1553513" y="842301"/>
                  <a:pt x="1605264" y="864177"/>
                  <a:pt x="1498436" y="778715"/>
                </a:cubicBezTo>
                <a:cubicBezTo>
                  <a:pt x="1388408" y="690693"/>
                  <a:pt x="1508012" y="790983"/>
                  <a:pt x="1368651" y="672526"/>
                </a:cubicBezTo>
                <a:cubicBezTo>
                  <a:pt x="1354837" y="660784"/>
                  <a:pt x="1337893" y="651883"/>
                  <a:pt x="1327355" y="637130"/>
                </a:cubicBezTo>
                <a:cubicBezTo>
                  <a:pt x="1305363" y="606342"/>
                  <a:pt x="1289529" y="581606"/>
                  <a:pt x="1262462" y="554539"/>
                </a:cubicBezTo>
                <a:cubicBezTo>
                  <a:pt x="1213930" y="506006"/>
                  <a:pt x="1231440" y="535098"/>
                  <a:pt x="1191670" y="489646"/>
                </a:cubicBezTo>
                <a:cubicBezTo>
                  <a:pt x="1063738" y="343438"/>
                  <a:pt x="1190524" y="474456"/>
                  <a:pt x="1109079" y="401156"/>
                </a:cubicBezTo>
                <a:cubicBezTo>
                  <a:pt x="1098743" y="391854"/>
                  <a:pt x="1090496" y="380275"/>
                  <a:pt x="1079582" y="371659"/>
                </a:cubicBezTo>
                <a:cubicBezTo>
                  <a:pt x="935845" y="258183"/>
                  <a:pt x="1050931" y="354559"/>
                  <a:pt x="949796" y="283169"/>
                </a:cubicBezTo>
                <a:cubicBezTo>
                  <a:pt x="931479" y="270239"/>
                  <a:pt x="914947" y="254905"/>
                  <a:pt x="896702" y="241873"/>
                </a:cubicBezTo>
                <a:cubicBezTo>
                  <a:pt x="873624" y="225389"/>
                  <a:pt x="845964" y="214732"/>
                  <a:pt x="825910" y="194678"/>
                </a:cubicBezTo>
                <a:cubicBezTo>
                  <a:pt x="806388" y="175156"/>
                  <a:pt x="801465" y="168008"/>
                  <a:pt x="778715" y="153383"/>
                </a:cubicBezTo>
                <a:cubicBezTo>
                  <a:pt x="759425" y="140982"/>
                  <a:pt x="738068" y="131746"/>
                  <a:pt x="719722" y="117987"/>
                </a:cubicBezTo>
                <a:cubicBezTo>
                  <a:pt x="682054" y="89737"/>
                  <a:pt x="704916" y="104684"/>
                  <a:pt x="648929" y="76691"/>
                </a:cubicBezTo>
                <a:cubicBezTo>
                  <a:pt x="623751" y="64102"/>
                  <a:pt x="599061" y="50236"/>
                  <a:pt x="572238" y="41295"/>
                </a:cubicBezTo>
                <a:cubicBezTo>
                  <a:pt x="559745" y="37131"/>
                  <a:pt x="530828" y="31834"/>
                  <a:pt x="519144" y="29497"/>
                </a:cubicBezTo>
                <a:cubicBezTo>
                  <a:pt x="509312" y="25564"/>
                  <a:pt x="499693" y="21047"/>
                  <a:pt x="489647" y="17698"/>
                </a:cubicBezTo>
                <a:cubicBezTo>
                  <a:pt x="456900" y="6782"/>
                  <a:pt x="449649" y="6159"/>
                  <a:pt x="418854" y="0"/>
                </a:cubicBezTo>
                <a:cubicBezTo>
                  <a:pt x="338230" y="1966"/>
                  <a:pt x="257495" y="1254"/>
                  <a:pt x="176981" y="5899"/>
                </a:cubicBezTo>
                <a:cubicBezTo>
                  <a:pt x="155032" y="7165"/>
                  <a:pt x="133775" y="14084"/>
                  <a:pt x="112088" y="17698"/>
                </a:cubicBezTo>
                <a:cubicBezTo>
                  <a:pt x="24292" y="32331"/>
                  <a:pt x="110803" y="15594"/>
                  <a:pt x="41296" y="29497"/>
                </a:cubicBezTo>
                <a:cubicBezTo>
                  <a:pt x="35397" y="35396"/>
                  <a:pt x="28939" y="40786"/>
                  <a:pt x="23598" y="47195"/>
                </a:cubicBezTo>
                <a:cubicBezTo>
                  <a:pt x="19059" y="52642"/>
                  <a:pt x="14970" y="58551"/>
                  <a:pt x="11799" y="64893"/>
                </a:cubicBezTo>
                <a:cubicBezTo>
                  <a:pt x="-2805" y="94102"/>
                  <a:pt x="1966" y="158299"/>
                  <a:pt x="0" y="176980"/>
                </a:cubicBezTo>
                <a:close/>
              </a:path>
            </a:pathLst>
          </a:custGeom>
          <a:solidFill>
            <a:srgbClr val="4472C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4" name="Picture 3">
            <a:extLst>
              <a:ext uri="{FF2B5EF4-FFF2-40B4-BE49-F238E27FC236}">
                <a16:creationId xmlns:a16="http://schemas.microsoft.com/office/drawing/2014/main" id="{BEF06F52-8861-4769-A19B-30A1BCAA7C03}"/>
              </a:ext>
            </a:extLst>
          </p:cNvPr>
          <p:cNvPicPr>
            <a:picLocks noChangeAspect="1"/>
          </p:cNvPicPr>
          <p:nvPr/>
        </p:nvPicPr>
        <p:blipFill>
          <a:blip r:embed="rId3"/>
          <a:stretch>
            <a:fillRect/>
          </a:stretch>
        </p:blipFill>
        <p:spPr>
          <a:xfrm>
            <a:off x="3193289" y="2412337"/>
            <a:ext cx="3097623" cy="1257704"/>
          </a:xfrm>
          <a:prstGeom prst="rect">
            <a:avLst/>
          </a:prstGeom>
        </p:spPr>
      </p:pic>
      <p:sp>
        <p:nvSpPr>
          <p:cNvPr id="3" name="TextBox 2">
            <a:extLst>
              <a:ext uri="{FF2B5EF4-FFF2-40B4-BE49-F238E27FC236}">
                <a16:creationId xmlns:a16="http://schemas.microsoft.com/office/drawing/2014/main" id="{CDE3C342-0705-49F1-82E8-EEC6B9ADE4C0}"/>
              </a:ext>
            </a:extLst>
          </p:cNvPr>
          <p:cNvSpPr txBox="1"/>
          <p:nvPr/>
        </p:nvSpPr>
        <p:spPr>
          <a:xfrm>
            <a:off x="10493828" y="5157748"/>
            <a:ext cx="1461747" cy="338554"/>
          </a:xfrm>
          <a:prstGeom prst="rect">
            <a:avLst/>
          </a:prstGeom>
          <a:noFill/>
        </p:spPr>
        <p:txBody>
          <a:bodyPr wrap="none" rtlCol="0">
            <a:spAutoFit/>
          </a:bodyPr>
          <a:lstStyle/>
          <a:p>
            <a:r>
              <a:rPr lang="nl-NL" sz="1600" i="1" dirty="0"/>
              <a:t>Passé Composé</a:t>
            </a:r>
            <a:endParaRPr lang="en-NL" sz="1600" i="1" dirty="0"/>
          </a:p>
        </p:txBody>
      </p:sp>
      <p:cxnSp>
        <p:nvCxnSpPr>
          <p:cNvPr id="7" name="Straight Connector 6">
            <a:extLst>
              <a:ext uri="{FF2B5EF4-FFF2-40B4-BE49-F238E27FC236}">
                <a16:creationId xmlns:a16="http://schemas.microsoft.com/office/drawing/2014/main" id="{662196CE-D17C-489F-AAAC-E335F92527D1}"/>
              </a:ext>
            </a:extLst>
          </p:cNvPr>
          <p:cNvCxnSpPr>
            <a:stCxn id="3" idx="0"/>
            <a:endCxn id="16" idx="75"/>
          </p:cNvCxnSpPr>
          <p:nvPr/>
        </p:nvCxnSpPr>
        <p:spPr>
          <a:xfrm flipH="1" flipV="1">
            <a:off x="10506951" y="4465532"/>
            <a:ext cx="717751" cy="69221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5974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4CE47E-EA7E-4125-BDD3-6E103DD9CF65}"/>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 name="TextBox 2">
            <a:extLst>
              <a:ext uri="{FF2B5EF4-FFF2-40B4-BE49-F238E27FC236}">
                <a16:creationId xmlns:a16="http://schemas.microsoft.com/office/drawing/2014/main" id="{CE68DA24-C180-4E71-9DFD-FA2AFAE39299}"/>
              </a:ext>
            </a:extLst>
          </p:cNvPr>
          <p:cNvSpPr txBox="1"/>
          <p:nvPr/>
        </p:nvSpPr>
        <p:spPr>
          <a:xfrm>
            <a:off x="1235996" y="736846"/>
            <a:ext cx="2002023" cy="369332"/>
          </a:xfrm>
          <a:prstGeom prst="rect">
            <a:avLst/>
          </a:prstGeom>
          <a:noFill/>
        </p:spPr>
        <p:txBody>
          <a:bodyPr wrap="none" rtlCol="0">
            <a:spAutoFit/>
          </a:bodyPr>
          <a:lstStyle/>
          <a:p>
            <a:r>
              <a:rPr lang="nl-NL" dirty="0"/>
              <a:t>In deze workshop...</a:t>
            </a:r>
            <a:endParaRPr lang="en-NL" dirty="0"/>
          </a:p>
        </p:txBody>
      </p:sp>
      <p:sp>
        <p:nvSpPr>
          <p:cNvPr id="8" name="TextBox 7">
            <a:extLst>
              <a:ext uri="{FF2B5EF4-FFF2-40B4-BE49-F238E27FC236}">
                <a16:creationId xmlns:a16="http://schemas.microsoft.com/office/drawing/2014/main" id="{9D3C4C43-0EA5-4AAA-9355-12A314D0CAC5}"/>
              </a:ext>
            </a:extLst>
          </p:cNvPr>
          <p:cNvSpPr txBox="1"/>
          <p:nvPr/>
        </p:nvSpPr>
        <p:spPr>
          <a:xfrm>
            <a:off x="1486050" y="1395273"/>
            <a:ext cx="9269012" cy="369332"/>
          </a:xfrm>
          <a:prstGeom prst="rect">
            <a:avLst/>
          </a:prstGeom>
          <a:noFill/>
        </p:spPr>
        <p:txBody>
          <a:bodyPr wrap="none" rtlCol="0">
            <a:spAutoFit/>
          </a:bodyPr>
          <a:lstStyle/>
          <a:p>
            <a:r>
              <a:rPr lang="nl-NL" b="1" dirty="0">
                <a:solidFill>
                  <a:srgbClr val="C00000"/>
                </a:solidFill>
              </a:rPr>
              <a:t>&gt; </a:t>
            </a:r>
            <a:r>
              <a:rPr lang="nl-NL" dirty="0"/>
              <a:t> Kijken we naar grammaticaregels rond een constructie die in meerdere schooltalen terugkomt:</a:t>
            </a:r>
            <a:endParaRPr lang="en-NL" b="1" dirty="0">
              <a:solidFill>
                <a:srgbClr val="C00000"/>
              </a:solidFill>
            </a:endParaRPr>
          </a:p>
        </p:txBody>
      </p:sp>
      <p:sp>
        <p:nvSpPr>
          <p:cNvPr id="9" name="TextBox 8">
            <a:extLst>
              <a:ext uri="{FF2B5EF4-FFF2-40B4-BE49-F238E27FC236}">
                <a16:creationId xmlns:a16="http://schemas.microsoft.com/office/drawing/2014/main" id="{9EFBB04A-384F-4F6C-A70F-AC6B06057BD3}"/>
              </a:ext>
            </a:extLst>
          </p:cNvPr>
          <p:cNvSpPr txBox="1"/>
          <p:nvPr/>
        </p:nvSpPr>
        <p:spPr>
          <a:xfrm>
            <a:off x="2322031" y="1869034"/>
            <a:ext cx="3983783" cy="369332"/>
          </a:xfrm>
          <a:prstGeom prst="rect">
            <a:avLst/>
          </a:prstGeom>
          <a:noFill/>
        </p:spPr>
        <p:txBody>
          <a:bodyPr wrap="none" rtlCol="0">
            <a:spAutoFit/>
          </a:bodyPr>
          <a:lstStyle/>
          <a:p>
            <a:r>
              <a:rPr lang="nl-NL" b="1" dirty="0">
                <a:solidFill>
                  <a:srgbClr val="C00000"/>
                </a:solidFill>
              </a:rPr>
              <a:t>HEBBEN/ZIJN + VOLTOOID DEELWOORD</a:t>
            </a:r>
            <a:endParaRPr lang="en-NL" b="1" dirty="0">
              <a:solidFill>
                <a:srgbClr val="C00000"/>
              </a:solidFill>
            </a:endParaRPr>
          </a:p>
        </p:txBody>
      </p:sp>
      <p:sp>
        <p:nvSpPr>
          <p:cNvPr id="10" name="TextBox 9">
            <a:extLst>
              <a:ext uri="{FF2B5EF4-FFF2-40B4-BE49-F238E27FC236}">
                <a16:creationId xmlns:a16="http://schemas.microsoft.com/office/drawing/2014/main" id="{391CB2C5-A7AC-45A0-8119-6944E899E5A8}"/>
              </a:ext>
            </a:extLst>
          </p:cNvPr>
          <p:cNvSpPr txBox="1"/>
          <p:nvPr/>
        </p:nvSpPr>
        <p:spPr>
          <a:xfrm>
            <a:off x="2322031" y="2238366"/>
            <a:ext cx="6987169" cy="369332"/>
          </a:xfrm>
          <a:prstGeom prst="rect">
            <a:avLst/>
          </a:prstGeom>
          <a:noFill/>
        </p:spPr>
        <p:txBody>
          <a:bodyPr wrap="none" rtlCol="0">
            <a:spAutoFit/>
          </a:bodyPr>
          <a:lstStyle/>
          <a:p>
            <a:r>
              <a:rPr lang="nl-NL" dirty="0"/>
              <a:t>J’ai chanté, Ich habe gesungen, Ik heb gezongen, He cantado, I have sung</a:t>
            </a:r>
            <a:endParaRPr lang="en-NL" dirty="0"/>
          </a:p>
        </p:txBody>
      </p:sp>
      <p:sp>
        <p:nvSpPr>
          <p:cNvPr id="11" name="TextBox 10">
            <a:extLst>
              <a:ext uri="{FF2B5EF4-FFF2-40B4-BE49-F238E27FC236}">
                <a16:creationId xmlns:a16="http://schemas.microsoft.com/office/drawing/2014/main" id="{35E763F7-981C-48F4-9E2C-D29D5FBC8C21}"/>
              </a:ext>
            </a:extLst>
          </p:cNvPr>
          <p:cNvSpPr txBox="1"/>
          <p:nvPr/>
        </p:nvSpPr>
        <p:spPr>
          <a:xfrm>
            <a:off x="1486050" y="2896793"/>
            <a:ext cx="5943743" cy="369332"/>
          </a:xfrm>
          <a:prstGeom prst="rect">
            <a:avLst/>
          </a:prstGeom>
          <a:noFill/>
        </p:spPr>
        <p:txBody>
          <a:bodyPr wrap="none" rtlCol="0">
            <a:spAutoFit/>
          </a:bodyPr>
          <a:lstStyle/>
          <a:p>
            <a:r>
              <a:rPr lang="nl-NL" b="1" dirty="0">
                <a:solidFill>
                  <a:srgbClr val="C00000"/>
                </a:solidFill>
              </a:rPr>
              <a:t>&gt; </a:t>
            </a:r>
            <a:r>
              <a:rPr lang="nl-NL" dirty="0"/>
              <a:t> We evalueren de regels op hun duidelijkheid </a:t>
            </a:r>
            <a:r>
              <a:rPr lang="nl-NL" i="1" dirty="0"/>
              <a:t>hors contexte</a:t>
            </a:r>
            <a:r>
              <a:rPr lang="nl-NL" dirty="0"/>
              <a:t>.</a:t>
            </a:r>
            <a:endParaRPr lang="en-NL" b="1" dirty="0">
              <a:solidFill>
                <a:srgbClr val="C00000"/>
              </a:solidFill>
            </a:endParaRPr>
          </a:p>
        </p:txBody>
      </p:sp>
      <p:sp>
        <p:nvSpPr>
          <p:cNvPr id="12" name="TextBox 11">
            <a:extLst>
              <a:ext uri="{FF2B5EF4-FFF2-40B4-BE49-F238E27FC236}">
                <a16:creationId xmlns:a16="http://schemas.microsoft.com/office/drawing/2014/main" id="{2AE0AB09-609D-44C9-BCD5-BA86A48B3124}"/>
              </a:ext>
            </a:extLst>
          </p:cNvPr>
          <p:cNvSpPr txBox="1"/>
          <p:nvPr/>
        </p:nvSpPr>
        <p:spPr>
          <a:xfrm>
            <a:off x="1486050" y="3542306"/>
            <a:ext cx="9269012" cy="646331"/>
          </a:xfrm>
          <a:prstGeom prst="rect">
            <a:avLst/>
          </a:prstGeom>
          <a:noFill/>
        </p:spPr>
        <p:txBody>
          <a:bodyPr wrap="square" rtlCol="0">
            <a:spAutoFit/>
          </a:bodyPr>
          <a:lstStyle/>
          <a:p>
            <a:pPr algn="just"/>
            <a:r>
              <a:rPr lang="nl-NL" b="1" dirty="0">
                <a:solidFill>
                  <a:srgbClr val="C00000"/>
                </a:solidFill>
              </a:rPr>
              <a:t>&gt; </a:t>
            </a:r>
            <a:r>
              <a:rPr lang="nl-NL" dirty="0"/>
              <a:t> Voor het Frans kijken we ook in hoeverre de regels helpen bij het kiezen van de juiste werkwoordstijd in een echte tekst.</a:t>
            </a:r>
            <a:endParaRPr lang="en-NL" b="1" dirty="0">
              <a:solidFill>
                <a:srgbClr val="C00000"/>
              </a:solidFill>
            </a:endParaRPr>
          </a:p>
        </p:txBody>
      </p:sp>
      <p:sp>
        <p:nvSpPr>
          <p:cNvPr id="13" name="TextBox 12">
            <a:extLst>
              <a:ext uri="{FF2B5EF4-FFF2-40B4-BE49-F238E27FC236}">
                <a16:creationId xmlns:a16="http://schemas.microsoft.com/office/drawing/2014/main" id="{B19A1BBA-71CF-4FFC-9F72-B001BD1CCF99}"/>
              </a:ext>
            </a:extLst>
          </p:cNvPr>
          <p:cNvSpPr txBox="1"/>
          <p:nvPr/>
        </p:nvSpPr>
        <p:spPr>
          <a:xfrm>
            <a:off x="1486050" y="5043826"/>
            <a:ext cx="9269012" cy="923330"/>
          </a:xfrm>
          <a:prstGeom prst="rect">
            <a:avLst/>
          </a:prstGeom>
          <a:noFill/>
        </p:spPr>
        <p:txBody>
          <a:bodyPr wrap="square" rtlCol="0">
            <a:spAutoFit/>
          </a:bodyPr>
          <a:lstStyle/>
          <a:p>
            <a:pPr algn="just"/>
            <a:r>
              <a:rPr lang="nl-NL" b="1" dirty="0">
                <a:solidFill>
                  <a:srgbClr val="C00000"/>
                </a:solidFill>
              </a:rPr>
              <a:t>&gt; </a:t>
            </a:r>
            <a:r>
              <a:rPr lang="nl-NL" dirty="0"/>
              <a:t> Tot slot proberen we te begrijpen waarom de regels voor de verschillende talen </a:t>
            </a:r>
            <a:r>
              <a:rPr lang="nl-NL" i="1" dirty="0"/>
              <a:t>en contexte</a:t>
            </a:r>
            <a:r>
              <a:rPr lang="nl-NL" dirty="0"/>
              <a:t> nog niet zo raar zijn. Dit doen we door te kijken naar hoe de werkwoordstijden in de vertalingen van </a:t>
            </a:r>
            <a:r>
              <a:rPr lang="nl-NL" i="1" dirty="0"/>
              <a:t>L’Étranger </a:t>
            </a:r>
            <a:r>
              <a:rPr lang="nl-NL" dirty="0"/>
              <a:t>variëren van de ene taal naar de andere.</a:t>
            </a:r>
            <a:endParaRPr lang="en-NL" b="1" dirty="0">
              <a:solidFill>
                <a:srgbClr val="C00000"/>
              </a:solidFill>
            </a:endParaRPr>
          </a:p>
        </p:txBody>
      </p:sp>
      <p:pic>
        <p:nvPicPr>
          <p:cNvPr id="14" name="Picture 2" descr="De vreemdeling - Wikipedia">
            <a:extLst>
              <a:ext uri="{FF2B5EF4-FFF2-40B4-BE49-F238E27FC236}">
                <a16:creationId xmlns:a16="http://schemas.microsoft.com/office/drawing/2014/main" id="{F916CABC-7FCB-458C-875F-26ABE59C7A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9961" y="3924552"/>
            <a:ext cx="548502" cy="8597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A18F934-6983-45FC-B2A2-463AC0116328}"/>
              </a:ext>
            </a:extLst>
          </p:cNvPr>
          <p:cNvSpPr txBox="1"/>
          <p:nvPr/>
        </p:nvSpPr>
        <p:spPr>
          <a:xfrm>
            <a:off x="9452458" y="1958627"/>
            <a:ext cx="1291059" cy="369332"/>
          </a:xfrm>
          <a:prstGeom prst="rect">
            <a:avLst/>
          </a:prstGeom>
          <a:noFill/>
        </p:spPr>
        <p:txBody>
          <a:bodyPr wrap="none" rtlCol="0">
            <a:spAutoFit/>
          </a:bodyPr>
          <a:lstStyle/>
          <a:p>
            <a:r>
              <a:rPr lang="nl-NL" dirty="0"/>
              <a:t>= de </a:t>
            </a:r>
            <a:r>
              <a:rPr lang="nl-NL" cap="small" dirty="0"/>
              <a:t>perfect</a:t>
            </a:r>
            <a:endParaRPr lang="en-NL" dirty="0"/>
          </a:p>
        </p:txBody>
      </p:sp>
    </p:spTree>
    <p:extLst>
      <p:ext uri="{BB962C8B-B14F-4D97-AF65-F5344CB8AC3E}">
        <p14:creationId xmlns:p14="http://schemas.microsoft.com/office/powerpoint/2010/main" val="259665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P spid="12" grpId="0"/>
      <p:bldP spid="1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5" name="Picture 14">
            <a:extLst>
              <a:ext uri="{FF2B5EF4-FFF2-40B4-BE49-F238E27FC236}">
                <a16:creationId xmlns:a16="http://schemas.microsoft.com/office/drawing/2014/main" id="{CA6861B8-AD54-4D57-9BF9-2DE1D7C7C49E}"/>
              </a:ext>
            </a:extLst>
          </p:cNvPr>
          <p:cNvPicPr>
            <a:picLocks noChangeAspect="1"/>
          </p:cNvPicPr>
          <p:nvPr/>
        </p:nvPicPr>
        <p:blipFill rotWithShape="1">
          <a:blip r:embed="rId3"/>
          <a:srcRect t="17114" r="48835"/>
          <a:stretch/>
        </p:blipFill>
        <p:spPr>
          <a:xfrm>
            <a:off x="4910429" y="2425961"/>
            <a:ext cx="6012607" cy="3954787"/>
          </a:xfrm>
          <a:prstGeom prst="rect">
            <a:avLst/>
          </a:prstGeom>
        </p:spPr>
      </p:pic>
      <p:sp>
        <p:nvSpPr>
          <p:cNvPr id="16" name="Freeform: Shape 15">
            <a:extLst>
              <a:ext uri="{FF2B5EF4-FFF2-40B4-BE49-F238E27FC236}">
                <a16:creationId xmlns:a16="http://schemas.microsoft.com/office/drawing/2014/main" id="{1CAB12C9-C9A6-48F1-A606-8F1032407246}"/>
              </a:ext>
            </a:extLst>
          </p:cNvPr>
          <p:cNvSpPr/>
          <p:nvPr/>
        </p:nvSpPr>
        <p:spPr>
          <a:xfrm>
            <a:off x="6690068" y="3368252"/>
            <a:ext cx="3875876" cy="1250950"/>
          </a:xfrm>
          <a:custGeom>
            <a:avLst/>
            <a:gdLst>
              <a:gd name="connsiteX0" fmla="*/ 0 w 3875876"/>
              <a:gd name="connsiteY0" fmla="*/ 176980 h 1250950"/>
              <a:gd name="connsiteX1" fmla="*/ 0 w 3875876"/>
              <a:gd name="connsiteY1" fmla="*/ 176980 h 1250950"/>
              <a:gd name="connsiteX2" fmla="*/ 23598 w 3875876"/>
              <a:gd name="connsiteY2" fmla="*/ 230075 h 1250950"/>
              <a:gd name="connsiteX3" fmla="*/ 41296 w 3875876"/>
              <a:gd name="connsiteY3" fmla="*/ 247773 h 1250950"/>
              <a:gd name="connsiteX4" fmla="*/ 76692 w 3875876"/>
              <a:gd name="connsiteY4" fmla="*/ 324464 h 1250950"/>
              <a:gd name="connsiteX5" fmla="*/ 82591 w 3875876"/>
              <a:gd name="connsiteY5" fmla="*/ 342162 h 1250950"/>
              <a:gd name="connsiteX6" fmla="*/ 141585 w 3875876"/>
              <a:gd name="connsiteY6" fmla="*/ 395257 h 1250950"/>
              <a:gd name="connsiteX7" fmla="*/ 176981 w 3875876"/>
              <a:gd name="connsiteY7" fmla="*/ 430653 h 1250950"/>
              <a:gd name="connsiteX8" fmla="*/ 200578 w 3875876"/>
              <a:gd name="connsiteY8" fmla="*/ 466049 h 1250950"/>
              <a:gd name="connsiteX9" fmla="*/ 212377 w 3875876"/>
              <a:gd name="connsiteY9" fmla="*/ 483747 h 1250950"/>
              <a:gd name="connsiteX10" fmla="*/ 230075 w 3875876"/>
              <a:gd name="connsiteY10" fmla="*/ 501445 h 1250950"/>
              <a:gd name="connsiteX11" fmla="*/ 247773 w 3875876"/>
              <a:gd name="connsiteY11" fmla="*/ 525042 h 1250950"/>
              <a:gd name="connsiteX12" fmla="*/ 271371 w 3875876"/>
              <a:gd name="connsiteY12" fmla="*/ 542740 h 1250950"/>
              <a:gd name="connsiteX13" fmla="*/ 289069 w 3875876"/>
              <a:gd name="connsiteY13" fmla="*/ 566338 h 1250950"/>
              <a:gd name="connsiteX14" fmla="*/ 306767 w 3875876"/>
              <a:gd name="connsiteY14" fmla="*/ 584036 h 1250950"/>
              <a:gd name="connsiteX15" fmla="*/ 342163 w 3875876"/>
              <a:gd name="connsiteY15" fmla="*/ 631231 h 1250950"/>
              <a:gd name="connsiteX16" fmla="*/ 359861 w 3875876"/>
              <a:gd name="connsiteY16" fmla="*/ 648929 h 1250950"/>
              <a:gd name="connsiteX17" fmla="*/ 383458 w 3875876"/>
              <a:gd name="connsiteY17" fmla="*/ 690224 h 1250950"/>
              <a:gd name="connsiteX18" fmla="*/ 401156 w 3875876"/>
              <a:gd name="connsiteY18" fmla="*/ 707922 h 1250950"/>
              <a:gd name="connsiteX19" fmla="*/ 418854 w 3875876"/>
              <a:gd name="connsiteY19" fmla="*/ 731520 h 1250950"/>
              <a:gd name="connsiteX20" fmla="*/ 436553 w 3875876"/>
              <a:gd name="connsiteY20" fmla="*/ 749218 h 1250950"/>
              <a:gd name="connsiteX21" fmla="*/ 454251 w 3875876"/>
              <a:gd name="connsiteY21" fmla="*/ 772815 h 1250950"/>
              <a:gd name="connsiteX22" fmla="*/ 536842 w 3875876"/>
              <a:gd name="connsiteY22" fmla="*/ 820010 h 1250950"/>
              <a:gd name="connsiteX23" fmla="*/ 566338 w 3875876"/>
              <a:gd name="connsiteY23" fmla="*/ 837708 h 1250950"/>
              <a:gd name="connsiteX24" fmla="*/ 595835 w 3875876"/>
              <a:gd name="connsiteY24" fmla="*/ 849507 h 1250950"/>
              <a:gd name="connsiteX25" fmla="*/ 619433 w 3875876"/>
              <a:gd name="connsiteY25" fmla="*/ 867205 h 1250950"/>
              <a:gd name="connsiteX26" fmla="*/ 678426 w 3875876"/>
              <a:gd name="connsiteY26" fmla="*/ 890802 h 1250950"/>
              <a:gd name="connsiteX27" fmla="*/ 702024 w 3875876"/>
              <a:gd name="connsiteY27" fmla="*/ 902601 h 1250950"/>
              <a:gd name="connsiteX28" fmla="*/ 731520 w 3875876"/>
              <a:gd name="connsiteY28" fmla="*/ 920299 h 1250950"/>
              <a:gd name="connsiteX29" fmla="*/ 790514 w 3875876"/>
              <a:gd name="connsiteY29" fmla="*/ 943897 h 1250950"/>
              <a:gd name="connsiteX30" fmla="*/ 837709 w 3875876"/>
              <a:gd name="connsiteY30" fmla="*/ 967494 h 1250950"/>
              <a:gd name="connsiteX31" fmla="*/ 855407 w 3875876"/>
              <a:gd name="connsiteY31" fmla="*/ 973393 h 1250950"/>
              <a:gd name="connsiteX32" fmla="*/ 879004 w 3875876"/>
              <a:gd name="connsiteY32" fmla="*/ 985192 h 1250950"/>
              <a:gd name="connsiteX33" fmla="*/ 908501 w 3875876"/>
              <a:gd name="connsiteY33" fmla="*/ 991091 h 1250950"/>
              <a:gd name="connsiteX34" fmla="*/ 985193 w 3875876"/>
              <a:gd name="connsiteY34" fmla="*/ 1008789 h 1250950"/>
              <a:gd name="connsiteX35" fmla="*/ 1038287 w 3875876"/>
              <a:gd name="connsiteY35" fmla="*/ 1032387 h 1250950"/>
              <a:gd name="connsiteX36" fmla="*/ 1114978 w 3875876"/>
              <a:gd name="connsiteY36" fmla="*/ 1055984 h 1250950"/>
              <a:gd name="connsiteX37" fmla="*/ 1144475 w 3875876"/>
              <a:gd name="connsiteY37" fmla="*/ 1067783 h 1250950"/>
              <a:gd name="connsiteX38" fmla="*/ 1173972 w 3875876"/>
              <a:gd name="connsiteY38" fmla="*/ 1085481 h 1250950"/>
              <a:gd name="connsiteX39" fmla="*/ 1203469 w 3875876"/>
              <a:gd name="connsiteY39" fmla="*/ 1097280 h 1250950"/>
              <a:gd name="connsiteX40" fmla="*/ 1227066 w 3875876"/>
              <a:gd name="connsiteY40" fmla="*/ 1114978 h 1250950"/>
              <a:gd name="connsiteX41" fmla="*/ 1274261 w 3875876"/>
              <a:gd name="connsiteY41" fmla="*/ 1144475 h 1250950"/>
              <a:gd name="connsiteX42" fmla="*/ 1327355 w 3875876"/>
              <a:gd name="connsiteY42" fmla="*/ 1162173 h 1250950"/>
              <a:gd name="connsiteX43" fmla="*/ 1433544 w 3875876"/>
              <a:gd name="connsiteY43" fmla="*/ 1150374 h 1250950"/>
              <a:gd name="connsiteX44" fmla="*/ 1474839 w 3875876"/>
              <a:gd name="connsiteY44" fmla="*/ 1144475 h 1250950"/>
              <a:gd name="connsiteX45" fmla="*/ 1498436 w 3875876"/>
              <a:gd name="connsiteY45" fmla="*/ 1132676 h 1250950"/>
              <a:gd name="connsiteX46" fmla="*/ 1533833 w 3875876"/>
              <a:gd name="connsiteY46" fmla="*/ 1126777 h 1250950"/>
              <a:gd name="connsiteX47" fmla="*/ 1563329 w 3875876"/>
              <a:gd name="connsiteY47" fmla="*/ 1109078 h 1250950"/>
              <a:gd name="connsiteX48" fmla="*/ 1581027 w 3875876"/>
              <a:gd name="connsiteY48" fmla="*/ 1103179 h 1250950"/>
              <a:gd name="connsiteX49" fmla="*/ 1616424 w 3875876"/>
              <a:gd name="connsiteY49" fmla="*/ 1079582 h 1250950"/>
              <a:gd name="connsiteX50" fmla="*/ 1663618 w 3875876"/>
              <a:gd name="connsiteY50" fmla="*/ 1061884 h 1250950"/>
              <a:gd name="connsiteX51" fmla="*/ 1716713 w 3875876"/>
              <a:gd name="connsiteY51" fmla="*/ 1032387 h 1250950"/>
              <a:gd name="connsiteX52" fmla="*/ 1828800 w 3875876"/>
              <a:gd name="connsiteY52" fmla="*/ 1044186 h 1250950"/>
              <a:gd name="connsiteX53" fmla="*/ 1864196 w 3875876"/>
              <a:gd name="connsiteY53" fmla="*/ 1055984 h 1250950"/>
              <a:gd name="connsiteX54" fmla="*/ 1887794 w 3875876"/>
              <a:gd name="connsiteY54" fmla="*/ 1061884 h 1250950"/>
              <a:gd name="connsiteX55" fmla="*/ 1911391 w 3875876"/>
              <a:gd name="connsiteY55" fmla="*/ 1073682 h 1250950"/>
              <a:gd name="connsiteX56" fmla="*/ 1929089 w 3875876"/>
              <a:gd name="connsiteY56" fmla="*/ 1079582 h 1250950"/>
              <a:gd name="connsiteX57" fmla="*/ 1993982 w 3875876"/>
              <a:gd name="connsiteY57" fmla="*/ 1138575 h 1250950"/>
              <a:gd name="connsiteX58" fmla="*/ 2100171 w 3875876"/>
              <a:gd name="connsiteY58" fmla="*/ 1173971 h 1250950"/>
              <a:gd name="connsiteX59" fmla="*/ 2188661 w 3875876"/>
              <a:gd name="connsiteY59" fmla="*/ 1185770 h 1250950"/>
              <a:gd name="connsiteX60" fmla="*/ 2277151 w 3875876"/>
              <a:gd name="connsiteY60" fmla="*/ 1203468 h 1250950"/>
              <a:gd name="connsiteX61" fmla="*/ 2460031 w 3875876"/>
              <a:gd name="connsiteY61" fmla="*/ 1221166 h 1250950"/>
              <a:gd name="connsiteX62" fmla="*/ 3356733 w 3875876"/>
              <a:gd name="connsiteY62" fmla="*/ 1227066 h 1250950"/>
              <a:gd name="connsiteX63" fmla="*/ 3427525 w 3875876"/>
              <a:gd name="connsiteY63" fmla="*/ 1209368 h 1250950"/>
              <a:gd name="connsiteX64" fmla="*/ 3462922 w 3875876"/>
              <a:gd name="connsiteY64" fmla="*/ 1203468 h 1250950"/>
              <a:gd name="connsiteX65" fmla="*/ 3521915 w 3875876"/>
              <a:gd name="connsiteY65" fmla="*/ 1191669 h 1250950"/>
              <a:gd name="connsiteX66" fmla="*/ 3580909 w 3875876"/>
              <a:gd name="connsiteY66" fmla="*/ 1179871 h 1250950"/>
              <a:gd name="connsiteX67" fmla="*/ 3610405 w 3875876"/>
              <a:gd name="connsiteY67" fmla="*/ 1173971 h 1250950"/>
              <a:gd name="connsiteX68" fmla="*/ 3645802 w 3875876"/>
              <a:gd name="connsiteY68" fmla="*/ 1168072 h 1250950"/>
              <a:gd name="connsiteX69" fmla="*/ 3669399 w 3875876"/>
              <a:gd name="connsiteY69" fmla="*/ 1162173 h 1250950"/>
              <a:gd name="connsiteX70" fmla="*/ 3698896 w 3875876"/>
              <a:gd name="connsiteY70" fmla="*/ 1156273 h 1250950"/>
              <a:gd name="connsiteX71" fmla="*/ 3722493 w 3875876"/>
              <a:gd name="connsiteY71" fmla="*/ 1144475 h 1250950"/>
              <a:gd name="connsiteX72" fmla="*/ 3740191 w 3875876"/>
              <a:gd name="connsiteY72" fmla="*/ 1138575 h 1250950"/>
              <a:gd name="connsiteX73" fmla="*/ 3769688 w 3875876"/>
              <a:gd name="connsiteY73" fmla="*/ 1120877 h 1250950"/>
              <a:gd name="connsiteX74" fmla="*/ 3799185 w 3875876"/>
              <a:gd name="connsiteY74" fmla="*/ 1109078 h 1250950"/>
              <a:gd name="connsiteX75" fmla="*/ 3816883 w 3875876"/>
              <a:gd name="connsiteY75" fmla="*/ 1097280 h 1250950"/>
              <a:gd name="connsiteX76" fmla="*/ 3840480 w 3875876"/>
              <a:gd name="connsiteY76" fmla="*/ 1085481 h 1250950"/>
              <a:gd name="connsiteX77" fmla="*/ 3869977 w 3875876"/>
              <a:gd name="connsiteY77" fmla="*/ 1032387 h 1250950"/>
              <a:gd name="connsiteX78" fmla="*/ 3875876 w 3875876"/>
              <a:gd name="connsiteY78" fmla="*/ 1008789 h 1250950"/>
              <a:gd name="connsiteX79" fmla="*/ 3858178 w 3875876"/>
              <a:gd name="connsiteY79" fmla="*/ 820010 h 1250950"/>
              <a:gd name="connsiteX80" fmla="*/ 3846380 w 3875876"/>
              <a:gd name="connsiteY80" fmla="*/ 772815 h 1250950"/>
              <a:gd name="connsiteX81" fmla="*/ 3828682 w 3875876"/>
              <a:gd name="connsiteY81" fmla="*/ 743318 h 1250950"/>
              <a:gd name="connsiteX82" fmla="*/ 3805084 w 3875876"/>
              <a:gd name="connsiteY82" fmla="*/ 702023 h 1250950"/>
              <a:gd name="connsiteX83" fmla="*/ 3787386 w 3875876"/>
              <a:gd name="connsiteY83" fmla="*/ 666627 h 1250950"/>
              <a:gd name="connsiteX84" fmla="*/ 3763789 w 3875876"/>
              <a:gd name="connsiteY84" fmla="*/ 613533 h 1250950"/>
              <a:gd name="connsiteX85" fmla="*/ 3710694 w 3875876"/>
              <a:gd name="connsiteY85" fmla="*/ 572237 h 1250950"/>
              <a:gd name="connsiteX86" fmla="*/ 3681198 w 3875876"/>
              <a:gd name="connsiteY86" fmla="*/ 554539 h 1250950"/>
              <a:gd name="connsiteX87" fmla="*/ 3592707 w 3875876"/>
              <a:gd name="connsiteY87" fmla="*/ 513244 h 1250950"/>
              <a:gd name="connsiteX88" fmla="*/ 3539613 w 3875876"/>
              <a:gd name="connsiteY88" fmla="*/ 495546 h 1250950"/>
              <a:gd name="connsiteX89" fmla="*/ 3427525 w 3875876"/>
              <a:gd name="connsiteY89" fmla="*/ 454250 h 1250950"/>
              <a:gd name="connsiteX90" fmla="*/ 3285941 w 3875876"/>
              <a:gd name="connsiteY90" fmla="*/ 424753 h 1250950"/>
              <a:gd name="connsiteX91" fmla="*/ 3179753 w 3875876"/>
              <a:gd name="connsiteY91" fmla="*/ 401156 h 1250950"/>
              <a:gd name="connsiteX92" fmla="*/ 3120759 w 3875876"/>
              <a:gd name="connsiteY92" fmla="*/ 395257 h 1250950"/>
              <a:gd name="connsiteX93" fmla="*/ 2796294 w 3875876"/>
              <a:gd name="connsiteY93" fmla="*/ 407055 h 1250950"/>
              <a:gd name="connsiteX94" fmla="*/ 2754999 w 3875876"/>
              <a:gd name="connsiteY94" fmla="*/ 412955 h 1250950"/>
              <a:gd name="connsiteX95" fmla="*/ 2642911 w 3875876"/>
              <a:gd name="connsiteY95" fmla="*/ 436552 h 1250950"/>
              <a:gd name="connsiteX96" fmla="*/ 2595716 w 3875876"/>
              <a:gd name="connsiteY96" fmla="*/ 448351 h 1250950"/>
              <a:gd name="connsiteX97" fmla="*/ 2542622 w 3875876"/>
              <a:gd name="connsiteY97" fmla="*/ 460149 h 1250950"/>
              <a:gd name="connsiteX98" fmla="*/ 2501327 w 3875876"/>
              <a:gd name="connsiteY98" fmla="*/ 477848 h 1250950"/>
              <a:gd name="connsiteX99" fmla="*/ 2406937 w 3875876"/>
              <a:gd name="connsiteY99" fmla="*/ 525042 h 1250950"/>
              <a:gd name="connsiteX100" fmla="*/ 2359742 w 3875876"/>
              <a:gd name="connsiteY100" fmla="*/ 548640 h 1250950"/>
              <a:gd name="connsiteX101" fmla="*/ 2271252 w 3875876"/>
              <a:gd name="connsiteY101" fmla="*/ 601734 h 1250950"/>
              <a:gd name="connsiteX102" fmla="*/ 2224057 w 3875876"/>
              <a:gd name="connsiteY102" fmla="*/ 643029 h 1250950"/>
              <a:gd name="connsiteX103" fmla="*/ 2200460 w 3875876"/>
              <a:gd name="connsiteY103" fmla="*/ 660728 h 1250950"/>
              <a:gd name="connsiteX104" fmla="*/ 2153265 w 3875876"/>
              <a:gd name="connsiteY104" fmla="*/ 702023 h 1250950"/>
              <a:gd name="connsiteX105" fmla="*/ 2082473 w 3875876"/>
              <a:gd name="connsiteY105" fmla="*/ 749218 h 1250950"/>
              <a:gd name="connsiteX106" fmla="*/ 2005781 w 3875876"/>
              <a:gd name="connsiteY106" fmla="*/ 790513 h 1250950"/>
              <a:gd name="connsiteX107" fmla="*/ 1970385 w 3875876"/>
              <a:gd name="connsiteY107" fmla="*/ 808211 h 1250950"/>
              <a:gd name="connsiteX108" fmla="*/ 1934989 w 3875876"/>
              <a:gd name="connsiteY108" fmla="*/ 831809 h 1250950"/>
              <a:gd name="connsiteX109" fmla="*/ 1893693 w 3875876"/>
              <a:gd name="connsiteY109" fmla="*/ 843608 h 1250950"/>
              <a:gd name="connsiteX110" fmla="*/ 1840599 w 3875876"/>
              <a:gd name="connsiteY110" fmla="*/ 855406 h 1250950"/>
              <a:gd name="connsiteX111" fmla="*/ 1817002 w 3875876"/>
              <a:gd name="connsiteY111" fmla="*/ 867205 h 1250950"/>
              <a:gd name="connsiteX112" fmla="*/ 1628222 w 3875876"/>
              <a:gd name="connsiteY112" fmla="*/ 867205 h 1250950"/>
              <a:gd name="connsiteX113" fmla="*/ 1498436 w 3875876"/>
              <a:gd name="connsiteY113" fmla="*/ 778715 h 1250950"/>
              <a:gd name="connsiteX114" fmla="*/ 1368651 w 3875876"/>
              <a:gd name="connsiteY114" fmla="*/ 672526 h 1250950"/>
              <a:gd name="connsiteX115" fmla="*/ 1327355 w 3875876"/>
              <a:gd name="connsiteY115" fmla="*/ 637130 h 1250950"/>
              <a:gd name="connsiteX116" fmla="*/ 1262462 w 3875876"/>
              <a:gd name="connsiteY116" fmla="*/ 554539 h 1250950"/>
              <a:gd name="connsiteX117" fmla="*/ 1191670 w 3875876"/>
              <a:gd name="connsiteY117" fmla="*/ 489646 h 1250950"/>
              <a:gd name="connsiteX118" fmla="*/ 1109079 w 3875876"/>
              <a:gd name="connsiteY118" fmla="*/ 401156 h 1250950"/>
              <a:gd name="connsiteX119" fmla="*/ 1079582 w 3875876"/>
              <a:gd name="connsiteY119" fmla="*/ 371659 h 1250950"/>
              <a:gd name="connsiteX120" fmla="*/ 949796 w 3875876"/>
              <a:gd name="connsiteY120" fmla="*/ 283169 h 1250950"/>
              <a:gd name="connsiteX121" fmla="*/ 896702 w 3875876"/>
              <a:gd name="connsiteY121" fmla="*/ 241873 h 1250950"/>
              <a:gd name="connsiteX122" fmla="*/ 825910 w 3875876"/>
              <a:gd name="connsiteY122" fmla="*/ 194678 h 1250950"/>
              <a:gd name="connsiteX123" fmla="*/ 778715 w 3875876"/>
              <a:gd name="connsiteY123" fmla="*/ 153383 h 1250950"/>
              <a:gd name="connsiteX124" fmla="*/ 719722 w 3875876"/>
              <a:gd name="connsiteY124" fmla="*/ 117987 h 1250950"/>
              <a:gd name="connsiteX125" fmla="*/ 648929 w 3875876"/>
              <a:gd name="connsiteY125" fmla="*/ 76691 h 1250950"/>
              <a:gd name="connsiteX126" fmla="*/ 572238 w 3875876"/>
              <a:gd name="connsiteY126" fmla="*/ 41295 h 1250950"/>
              <a:gd name="connsiteX127" fmla="*/ 519144 w 3875876"/>
              <a:gd name="connsiteY127" fmla="*/ 29497 h 1250950"/>
              <a:gd name="connsiteX128" fmla="*/ 489647 w 3875876"/>
              <a:gd name="connsiteY128" fmla="*/ 17698 h 1250950"/>
              <a:gd name="connsiteX129" fmla="*/ 418854 w 3875876"/>
              <a:gd name="connsiteY129" fmla="*/ 0 h 1250950"/>
              <a:gd name="connsiteX130" fmla="*/ 176981 w 3875876"/>
              <a:gd name="connsiteY130" fmla="*/ 5899 h 1250950"/>
              <a:gd name="connsiteX131" fmla="*/ 112088 w 3875876"/>
              <a:gd name="connsiteY131" fmla="*/ 17698 h 1250950"/>
              <a:gd name="connsiteX132" fmla="*/ 41296 w 3875876"/>
              <a:gd name="connsiteY132" fmla="*/ 29497 h 1250950"/>
              <a:gd name="connsiteX133" fmla="*/ 23598 w 3875876"/>
              <a:gd name="connsiteY133" fmla="*/ 47195 h 1250950"/>
              <a:gd name="connsiteX134" fmla="*/ 11799 w 3875876"/>
              <a:gd name="connsiteY134" fmla="*/ 64893 h 1250950"/>
              <a:gd name="connsiteX135" fmla="*/ 0 w 3875876"/>
              <a:gd name="connsiteY135" fmla="*/ 176980 h 125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3875876" h="1250950">
                <a:moveTo>
                  <a:pt x="0" y="176980"/>
                </a:moveTo>
                <a:lnTo>
                  <a:pt x="0" y="176980"/>
                </a:lnTo>
                <a:cubicBezTo>
                  <a:pt x="7866" y="194678"/>
                  <a:pt x="13839" y="213346"/>
                  <a:pt x="23598" y="230075"/>
                </a:cubicBezTo>
                <a:cubicBezTo>
                  <a:pt x="27802" y="237281"/>
                  <a:pt x="37565" y="240311"/>
                  <a:pt x="41296" y="247773"/>
                </a:cubicBezTo>
                <a:cubicBezTo>
                  <a:pt x="93313" y="351807"/>
                  <a:pt x="31352" y="264011"/>
                  <a:pt x="76692" y="324464"/>
                </a:cubicBezTo>
                <a:cubicBezTo>
                  <a:pt x="78658" y="330363"/>
                  <a:pt x="78773" y="337253"/>
                  <a:pt x="82591" y="342162"/>
                </a:cubicBezTo>
                <a:cubicBezTo>
                  <a:pt x="117949" y="387623"/>
                  <a:pt x="108758" y="365712"/>
                  <a:pt x="141585" y="395257"/>
                </a:cubicBezTo>
                <a:cubicBezTo>
                  <a:pt x="153987" y="406419"/>
                  <a:pt x="167725" y="416769"/>
                  <a:pt x="176981" y="430653"/>
                </a:cubicBezTo>
                <a:lnTo>
                  <a:pt x="200578" y="466049"/>
                </a:lnTo>
                <a:cubicBezTo>
                  <a:pt x="204511" y="471948"/>
                  <a:pt x="207363" y="478733"/>
                  <a:pt x="212377" y="483747"/>
                </a:cubicBezTo>
                <a:cubicBezTo>
                  <a:pt x="218276" y="489646"/>
                  <a:pt x="224645" y="495111"/>
                  <a:pt x="230075" y="501445"/>
                </a:cubicBezTo>
                <a:cubicBezTo>
                  <a:pt x="236474" y="508910"/>
                  <a:pt x="240821" y="518090"/>
                  <a:pt x="247773" y="525042"/>
                </a:cubicBezTo>
                <a:cubicBezTo>
                  <a:pt x="254726" y="531994"/>
                  <a:pt x="264418" y="535787"/>
                  <a:pt x="271371" y="542740"/>
                </a:cubicBezTo>
                <a:cubicBezTo>
                  <a:pt x="278324" y="549693"/>
                  <a:pt x="282670" y="558873"/>
                  <a:pt x="289069" y="566338"/>
                </a:cubicBezTo>
                <a:cubicBezTo>
                  <a:pt x="294498" y="572672"/>
                  <a:pt x="301484" y="577579"/>
                  <a:pt x="306767" y="584036"/>
                </a:cubicBezTo>
                <a:cubicBezTo>
                  <a:pt x="319219" y="599256"/>
                  <a:pt x="328258" y="617326"/>
                  <a:pt x="342163" y="631231"/>
                </a:cubicBezTo>
                <a:cubicBezTo>
                  <a:pt x="348062" y="637130"/>
                  <a:pt x="354520" y="642520"/>
                  <a:pt x="359861" y="648929"/>
                </a:cubicBezTo>
                <a:cubicBezTo>
                  <a:pt x="387732" y="682374"/>
                  <a:pt x="354605" y="649829"/>
                  <a:pt x="383458" y="690224"/>
                </a:cubicBezTo>
                <a:cubicBezTo>
                  <a:pt x="388307" y="697013"/>
                  <a:pt x="395727" y="701588"/>
                  <a:pt x="401156" y="707922"/>
                </a:cubicBezTo>
                <a:cubicBezTo>
                  <a:pt x="407555" y="715387"/>
                  <a:pt x="412455" y="724055"/>
                  <a:pt x="418854" y="731520"/>
                </a:cubicBezTo>
                <a:cubicBezTo>
                  <a:pt x="424284" y="737855"/>
                  <a:pt x="431123" y="742884"/>
                  <a:pt x="436553" y="749218"/>
                </a:cubicBezTo>
                <a:cubicBezTo>
                  <a:pt x="442952" y="756683"/>
                  <a:pt x="447299" y="765863"/>
                  <a:pt x="454251" y="772815"/>
                </a:cubicBezTo>
                <a:cubicBezTo>
                  <a:pt x="477276" y="795840"/>
                  <a:pt x="509663" y="803702"/>
                  <a:pt x="536842" y="820010"/>
                </a:cubicBezTo>
                <a:cubicBezTo>
                  <a:pt x="546674" y="825909"/>
                  <a:pt x="556082" y="832580"/>
                  <a:pt x="566338" y="837708"/>
                </a:cubicBezTo>
                <a:cubicBezTo>
                  <a:pt x="575810" y="842444"/>
                  <a:pt x="586578" y="844364"/>
                  <a:pt x="595835" y="849507"/>
                </a:cubicBezTo>
                <a:cubicBezTo>
                  <a:pt x="604430" y="854282"/>
                  <a:pt x="610639" y="862808"/>
                  <a:pt x="619433" y="867205"/>
                </a:cubicBezTo>
                <a:cubicBezTo>
                  <a:pt x="638376" y="876676"/>
                  <a:pt x="659483" y="881330"/>
                  <a:pt x="678426" y="890802"/>
                </a:cubicBezTo>
                <a:cubicBezTo>
                  <a:pt x="686292" y="894735"/>
                  <a:pt x="694336" y="898330"/>
                  <a:pt x="702024" y="902601"/>
                </a:cubicBezTo>
                <a:cubicBezTo>
                  <a:pt x="712047" y="908169"/>
                  <a:pt x="721130" y="915450"/>
                  <a:pt x="731520" y="920299"/>
                </a:cubicBezTo>
                <a:cubicBezTo>
                  <a:pt x="750712" y="929256"/>
                  <a:pt x="771570" y="934425"/>
                  <a:pt x="790514" y="943897"/>
                </a:cubicBezTo>
                <a:cubicBezTo>
                  <a:pt x="806246" y="951763"/>
                  <a:pt x="821023" y="961932"/>
                  <a:pt x="837709" y="967494"/>
                </a:cubicBezTo>
                <a:cubicBezTo>
                  <a:pt x="843608" y="969460"/>
                  <a:pt x="849691" y="970943"/>
                  <a:pt x="855407" y="973393"/>
                </a:cubicBezTo>
                <a:cubicBezTo>
                  <a:pt x="863490" y="976857"/>
                  <a:pt x="870661" y="982411"/>
                  <a:pt x="879004" y="985192"/>
                </a:cubicBezTo>
                <a:cubicBezTo>
                  <a:pt x="888516" y="988363"/>
                  <a:pt x="898731" y="988836"/>
                  <a:pt x="908501" y="991091"/>
                </a:cubicBezTo>
                <a:cubicBezTo>
                  <a:pt x="1001000" y="1012437"/>
                  <a:pt x="917796" y="995311"/>
                  <a:pt x="985193" y="1008789"/>
                </a:cubicBezTo>
                <a:cubicBezTo>
                  <a:pt x="1005753" y="1019069"/>
                  <a:pt x="1015688" y="1024854"/>
                  <a:pt x="1038287" y="1032387"/>
                </a:cubicBezTo>
                <a:cubicBezTo>
                  <a:pt x="1118838" y="1059238"/>
                  <a:pt x="1042286" y="1029551"/>
                  <a:pt x="1114978" y="1055984"/>
                </a:cubicBezTo>
                <a:cubicBezTo>
                  <a:pt x="1124930" y="1059603"/>
                  <a:pt x="1135003" y="1063047"/>
                  <a:pt x="1144475" y="1067783"/>
                </a:cubicBezTo>
                <a:cubicBezTo>
                  <a:pt x="1154731" y="1072911"/>
                  <a:pt x="1163716" y="1080353"/>
                  <a:pt x="1173972" y="1085481"/>
                </a:cubicBezTo>
                <a:cubicBezTo>
                  <a:pt x="1183444" y="1090217"/>
                  <a:pt x="1194212" y="1092137"/>
                  <a:pt x="1203469" y="1097280"/>
                </a:cubicBezTo>
                <a:cubicBezTo>
                  <a:pt x="1212064" y="1102055"/>
                  <a:pt x="1219065" y="1109263"/>
                  <a:pt x="1227066" y="1114978"/>
                </a:cubicBezTo>
                <a:cubicBezTo>
                  <a:pt x="1237987" y="1122779"/>
                  <a:pt x="1265073" y="1139881"/>
                  <a:pt x="1274261" y="1144475"/>
                </a:cubicBezTo>
                <a:cubicBezTo>
                  <a:pt x="1296472" y="1155580"/>
                  <a:pt x="1304827" y="1156540"/>
                  <a:pt x="1327355" y="1162173"/>
                </a:cubicBezTo>
                <a:lnTo>
                  <a:pt x="1433544" y="1150374"/>
                </a:lnTo>
                <a:cubicBezTo>
                  <a:pt x="1447350" y="1148717"/>
                  <a:pt x="1461424" y="1148134"/>
                  <a:pt x="1474839" y="1144475"/>
                </a:cubicBezTo>
                <a:cubicBezTo>
                  <a:pt x="1483323" y="1142161"/>
                  <a:pt x="1490013" y="1135203"/>
                  <a:pt x="1498436" y="1132676"/>
                </a:cubicBezTo>
                <a:cubicBezTo>
                  <a:pt x="1509893" y="1129239"/>
                  <a:pt x="1522034" y="1128743"/>
                  <a:pt x="1533833" y="1126777"/>
                </a:cubicBezTo>
                <a:cubicBezTo>
                  <a:pt x="1543665" y="1120877"/>
                  <a:pt x="1553073" y="1114206"/>
                  <a:pt x="1563329" y="1109078"/>
                </a:cubicBezTo>
                <a:cubicBezTo>
                  <a:pt x="1568891" y="1106297"/>
                  <a:pt x="1575591" y="1106199"/>
                  <a:pt x="1581027" y="1103179"/>
                </a:cubicBezTo>
                <a:cubicBezTo>
                  <a:pt x="1593423" y="1096293"/>
                  <a:pt x="1602971" y="1084067"/>
                  <a:pt x="1616424" y="1079582"/>
                </a:cubicBezTo>
                <a:cubicBezTo>
                  <a:pt x="1629666" y="1075167"/>
                  <a:pt x="1653043" y="1067759"/>
                  <a:pt x="1663618" y="1061884"/>
                </a:cubicBezTo>
                <a:cubicBezTo>
                  <a:pt x="1735778" y="1021796"/>
                  <a:pt x="1634908" y="1065109"/>
                  <a:pt x="1716713" y="1032387"/>
                </a:cubicBezTo>
                <a:cubicBezTo>
                  <a:pt x="1753076" y="1034984"/>
                  <a:pt x="1792667" y="1034331"/>
                  <a:pt x="1828800" y="1044186"/>
                </a:cubicBezTo>
                <a:cubicBezTo>
                  <a:pt x="1840799" y="1047458"/>
                  <a:pt x="1852131" y="1052967"/>
                  <a:pt x="1864196" y="1055984"/>
                </a:cubicBezTo>
                <a:cubicBezTo>
                  <a:pt x="1872062" y="1057951"/>
                  <a:pt x="1880202" y="1059037"/>
                  <a:pt x="1887794" y="1061884"/>
                </a:cubicBezTo>
                <a:cubicBezTo>
                  <a:pt x="1896028" y="1064972"/>
                  <a:pt x="1903308" y="1070218"/>
                  <a:pt x="1911391" y="1073682"/>
                </a:cubicBezTo>
                <a:cubicBezTo>
                  <a:pt x="1917107" y="1076132"/>
                  <a:pt x="1923190" y="1077615"/>
                  <a:pt x="1929089" y="1079582"/>
                </a:cubicBezTo>
                <a:cubicBezTo>
                  <a:pt x="1943335" y="1093828"/>
                  <a:pt x="1974134" y="1127233"/>
                  <a:pt x="1993982" y="1138575"/>
                </a:cubicBezTo>
                <a:cubicBezTo>
                  <a:pt x="2030293" y="1159324"/>
                  <a:pt x="2059390" y="1167532"/>
                  <a:pt x="2100171" y="1173971"/>
                </a:cubicBezTo>
                <a:cubicBezTo>
                  <a:pt x="2263983" y="1199836"/>
                  <a:pt x="2091665" y="1166372"/>
                  <a:pt x="2188661" y="1185770"/>
                </a:cubicBezTo>
                <a:cubicBezTo>
                  <a:pt x="2240714" y="1206592"/>
                  <a:pt x="2199770" y="1193375"/>
                  <a:pt x="2277151" y="1203468"/>
                </a:cubicBezTo>
                <a:cubicBezTo>
                  <a:pt x="2423818" y="1222598"/>
                  <a:pt x="2280133" y="1211172"/>
                  <a:pt x="2460031" y="1221166"/>
                </a:cubicBezTo>
                <a:cubicBezTo>
                  <a:pt x="2799666" y="1277773"/>
                  <a:pt x="2538222" y="1238356"/>
                  <a:pt x="3356733" y="1227066"/>
                </a:cubicBezTo>
                <a:cubicBezTo>
                  <a:pt x="3371935" y="1226856"/>
                  <a:pt x="3417040" y="1211788"/>
                  <a:pt x="3427525" y="1209368"/>
                </a:cubicBezTo>
                <a:cubicBezTo>
                  <a:pt x="3439180" y="1206678"/>
                  <a:pt x="3451165" y="1205673"/>
                  <a:pt x="3462922" y="1203468"/>
                </a:cubicBezTo>
                <a:cubicBezTo>
                  <a:pt x="3482632" y="1199772"/>
                  <a:pt x="3502251" y="1195602"/>
                  <a:pt x="3521915" y="1191669"/>
                </a:cubicBezTo>
                <a:lnTo>
                  <a:pt x="3580909" y="1179871"/>
                </a:lnTo>
                <a:cubicBezTo>
                  <a:pt x="3590741" y="1177905"/>
                  <a:pt x="3600515" y="1175619"/>
                  <a:pt x="3610405" y="1173971"/>
                </a:cubicBezTo>
                <a:cubicBezTo>
                  <a:pt x="3622204" y="1172005"/>
                  <a:pt x="3634073" y="1170418"/>
                  <a:pt x="3645802" y="1168072"/>
                </a:cubicBezTo>
                <a:cubicBezTo>
                  <a:pt x="3653752" y="1166482"/>
                  <a:pt x="3661484" y="1163932"/>
                  <a:pt x="3669399" y="1162173"/>
                </a:cubicBezTo>
                <a:cubicBezTo>
                  <a:pt x="3679187" y="1159998"/>
                  <a:pt x="3689064" y="1158240"/>
                  <a:pt x="3698896" y="1156273"/>
                </a:cubicBezTo>
                <a:cubicBezTo>
                  <a:pt x="3706762" y="1152340"/>
                  <a:pt x="3714410" y="1147939"/>
                  <a:pt x="3722493" y="1144475"/>
                </a:cubicBezTo>
                <a:cubicBezTo>
                  <a:pt x="3728209" y="1142025"/>
                  <a:pt x="3734629" y="1141356"/>
                  <a:pt x="3740191" y="1138575"/>
                </a:cubicBezTo>
                <a:cubicBezTo>
                  <a:pt x="3750447" y="1133447"/>
                  <a:pt x="3759432" y="1126005"/>
                  <a:pt x="3769688" y="1120877"/>
                </a:cubicBezTo>
                <a:cubicBezTo>
                  <a:pt x="3779160" y="1116141"/>
                  <a:pt x="3789713" y="1113814"/>
                  <a:pt x="3799185" y="1109078"/>
                </a:cubicBezTo>
                <a:cubicBezTo>
                  <a:pt x="3805527" y="1105907"/>
                  <a:pt x="3810727" y="1100798"/>
                  <a:pt x="3816883" y="1097280"/>
                </a:cubicBezTo>
                <a:cubicBezTo>
                  <a:pt x="3824518" y="1092917"/>
                  <a:pt x="3832614" y="1089414"/>
                  <a:pt x="3840480" y="1085481"/>
                </a:cubicBezTo>
                <a:cubicBezTo>
                  <a:pt x="3853988" y="1065220"/>
                  <a:pt x="3859543" y="1058473"/>
                  <a:pt x="3869977" y="1032387"/>
                </a:cubicBezTo>
                <a:cubicBezTo>
                  <a:pt x="3872988" y="1024859"/>
                  <a:pt x="3873910" y="1016655"/>
                  <a:pt x="3875876" y="1008789"/>
                </a:cubicBezTo>
                <a:cubicBezTo>
                  <a:pt x="3868381" y="821399"/>
                  <a:pt x="3883791" y="916063"/>
                  <a:pt x="3858178" y="820010"/>
                </a:cubicBezTo>
                <a:cubicBezTo>
                  <a:pt x="3854000" y="804342"/>
                  <a:pt x="3852201" y="787950"/>
                  <a:pt x="3846380" y="772815"/>
                </a:cubicBezTo>
                <a:cubicBezTo>
                  <a:pt x="3842264" y="762113"/>
                  <a:pt x="3834581" y="753150"/>
                  <a:pt x="3828682" y="743318"/>
                </a:cubicBezTo>
                <a:cubicBezTo>
                  <a:pt x="3816203" y="693409"/>
                  <a:pt x="3833202" y="744200"/>
                  <a:pt x="3805084" y="702023"/>
                </a:cubicBezTo>
                <a:cubicBezTo>
                  <a:pt x="3797767" y="691047"/>
                  <a:pt x="3792460" y="678804"/>
                  <a:pt x="3787386" y="666627"/>
                </a:cubicBezTo>
                <a:cubicBezTo>
                  <a:pt x="3775963" y="639212"/>
                  <a:pt x="3780993" y="633195"/>
                  <a:pt x="3763789" y="613533"/>
                </a:cubicBezTo>
                <a:cubicBezTo>
                  <a:pt x="3731372" y="576484"/>
                  <a:pt x="3744643" y="591098"/>
                  <a:pt x="3710694" y="572237"/>
                </a:cubicBezTo>
                <a:cubicBezTo>
                  <a:pt x="3700671" y="566669"/>
                  <a:pt x="3691264" y="560030"/>
                  <a:pt x="3681198" y="554539"/>
                </a:cubicBezTo>
                <a:cubicBezTo>
                  <a:pt x="3659527" y="542719"/>
                  <a:pt x="3612272" y="520852"/>
                  <a:pt x="3592707" y="513244"/>
                </a:cubicBezTo>
                <a:cubicBezTo>
                  <a:pt x="3575320" y="506483"/>
                  <a:pt x="3557181" y="501821"/>
                  <a:pt x="3539613" y="495546"/>
                </a:cubicBezTo>
                <a:cubicBezTo>
                  <a:pt x="3502115" y="482154"/>
                  <a:pt x="3466569" y="462059"/>
                  <a:pt x="3427525" y="454250"/>
                </a:cubicBezTo>
                <a:cubicBezTo>
                  <a:pt x="3366925" y="442130"/>
                  <a:pt x="3351635" y="439351"/>
                  <a:pt x="3285941" y="424753"/>
                </a:cubicBezTo>
                <a:cubicBezTo>
                  <a:pt x="3250545" y="416887"/>
                  <a:pt x="3215832" y="404764"/>
                  <a:pt x="3179753" y="401156"/>
                </a:cubicBezTo>
                <a:lnTo>
                  <a:pt x="3120759" y="395257"/>
                </a:lnTo>
                <a:lnTo>
                  <a:pt x="2796294" y="407055"/>
                </a:lnTo>
                <a:cubicBezTo>
                  <a:pt x="2782405" y="407727"/>
                  <a:pt x="2768654" y="410329"/>
                  <a:pt x="2754999" y="412955"/>
                </a:cubicBezTo>
                <a:cubicBezTo>
                  <a:pt x="2717504" y="420166"/>
                  <a:pt x="2679953" y="427291"/>
                  <a:pt x="2642911" y="436552"/>
                </a:cubicBezTo>
                <a:lnTo>
                  <a:pt x="2595716" y="448351"/>
                </a:lnTo>
                <a:cubicBezTo>
                  <a:pt x="2578068" y="452503"/>
                  <a:pt x="2559926" y="454741"/>
                  <a:pt x="2542622" y="460149"/>
                </a:cubicBezTo>
                <a:cubicBezTo>
                  <a:pt x="2528328" y="464616"/>
                  <a:pt x="2514837" y="471386"/>
                  <a:pt x="2501327" y="477848"/>
                </a:cubicBezTo>
                <a:cubicBezTo>
                  <a:pt x="2469593" y="493025"/>
                  <a:pt x="2438400" y="509310"/>
                  <a:pt x="2406937" y="525042"/>
                </a:cubicBezTo>
                <a:cubicBezTo>
                  <a:pt x="2391205" y="532908"/>
                  <a:pt x="2374935" y="539778"/>
                  <a:pt x="2359742" y="548640"/>
                </a:cubicBezTo>
                <a:cubicBezTo>
                  <a:pt x="2339443" y="560481"/>
                  <a:pt x="2296986" y="583353"/>
                  <a:pt x="2271252" y="601734"/>
                </a:cubicBezTo>
                <a:cubicBezTo>
                  <a:pt x="2224978" y="634787"/>
                  <a:pt x="2270193" y="602658"/>
                  <a:pt x="2224057" y="643029"/>
                </a:cubicBezTo>
                <a:cubicBezTo>
                  <a:pt x="2216658" y="649504"/>
                  <a:pt x="2207925" y="654329"/>
                  <a:pt x="2200460" y="660728"/>
                </a:cubicBezTo>
                <a:cubicBezTo>
                  <a:pt x="2163587" y="692335"/>
                  <a:pt x="2204779" y="665660"/>
                  <a:pt x="2153265" y="702023"/>
                </a:cubicBezTo>
                <a:cubicBezTo>
                  <a:pt x="2130095" y="718378"/>
                  <a:pt x="2107840" y="736535"/>
                  <a:pt x="2082473" y="749218"/>
                </a:cubicBezTo>
                <a:cubicBezTo>
                  <a:pt x="1995289" y="792809"/>
                  <a:pt x="2103726" y="737773"/>
                  <a:pt x="2005781" y="790513"/>
                </a:cubicBezTo>
                <a:cubicBezTo>
                  <a:pt x="1994166" y="796767"/>
                  <a:pt x="1981779" y="801564"/>
                  <a:pt x="1970385" y="808211"/>
                </a:cubicBezTo>
                <a:cubicBezTo>
                  <a:pt x="1958136" y="815356"/>
                  <a:pt x="1947864" y="825867"/>
                  <a:pt x="1934989" y="831809"/>
                </a:cubicBezTo>
                <a:cubicBezTo>
                  <a:pt x="1921991" y="837808"/>
                  <a:pt x="1907505" y="839841"/>
                  <a:pt x="1893693" y="843608"/>
                </a:cubicBezTo>
                <a:cubicBezTo>
                  <a:pt x="1870785" y="849856"/>
                  <a:pt x="1865164" y="850493"/>
                  <a:pt x="1840599" y="855406"/>
                </a:cubicBezTo>
                <a:cubicBezTo>
                  <a:pt x="1832733" y="859339"/>
                  <a:pt x="1825625" y="865480"/>
                  <a:pt x="1817002" y="867205"/>
                </a:cubicBezTo>
                <a:cubicBezTo>
                  <a:pt x="1757668" y="879072"/>
                  <a:pt x="1684856" y="869902"/>
                  <a:pt x="1628222" y="867205"/>
                </a:cubicBezTo>
                <a:cubicBezTo>
                  <a:pt x="1553513" y="842301"/>
                  <a:pt x="1605264" y="864177"/>
                  <a:pt x="1498436" y="778715"/>
                </a:cubicBezTo>
                <a:cubicBezTo>
                  <a:pt x="1388408" y="690693"/>
                  <a:pt x="1508012" y="790983"/>
                  <a:pt x="1368651" y="672526"/>
                </a:cubicBezTo>
                <a:cubicBezTo>
                  <a:pt x="1354837" y="660784"/>
                  <a:pt x="1337893" y="651883"/>
                  <a:pt x="1327355" y="637130"/>
                </a:cubicBezTo>
                <a:cubicBezTo>
                  <a:pt x="1305363" y="606342"/>
                  <a:pt x="1289529" y="581606"/>
                  <a:pt x="1262462" y="554539"/>
                </a:cubicBezTo>
                <a:cubicBezTo>
                  <a:pt x="1213930" y="506006"/>
                  <a:pt x="1231440" y="535098"/>
                  <a:pt x="1191670" y="489646"/>
                </a:cubicBezTo>
                <a:cubicBezTo>
                  <a:pt x="1063738" y="343438"/>
                  <a:pt x="1190524" y="474456"/>
                  <a:pt x="1109079" y="401156"/>
                </a:cubicBezTo>
                <a:cubicBezTo>
                  <a:pt x="1098743" y="391854"/>
                  <a:pt x="1090496" y="380275"/>
                  <a:pt x="1079582" y="371659"/>
                </a:cubicBezTo>
                <a:cubicBezTo>
                  <a:pt x="935845" y="258183"/>
                  <a:pt x="1050931" y="354559"/>
                  <a:pt x="949796" y="283169"/>
                </a:cubicBezTo>
                <a:cubicBezTo>
                  <a:pt x="931479" y="270239"/>
                  <a:pt x="914947" y="254905"/>
                  <a:pt x="896702" y="241873"/>
                </a:cubicBezTo>
                <a:cubicBezTo>
                  <a:pt x="873624" y="225389"/>
                  <a:pt x="845964" y="214732"/>
                  <a:pt x="825910" y="194678"/>
                </a:cubicBezTo>
                <a:cubicBezTo>
                  <a:pt x="806388" y="175156"/>
                  <a:pt x="801465" y="168008"/>
                  <a:pt x="778715" y="153383"/>
                </a:cubicBezTo>
                <a:cubicBezTo>
                  <a:pt x="759425" y="140982"/>
                  <a:pt x="738068" y="131746"/>
                  <a:pt x="719722" y="117987"/>
                </a:cubicBezTo>
                <a:cubicBezTo>
                  <a:pt x="682054" y="89737"/>
                  <a:pt x="704916" y="104684"/>
                  <a:pt x="648929" y="76691"/>
                </a:cubicBezTo>
                <a:cubicBezTo>
                  <a:pt x="623751" y="64102"/>
                  <a:pt x="599061" y="50236"/>
                  <a:pt x="572238" y="41295"/>
                </a:cubicBezTo>
                <a:cubicBezTo>
                  <a:pt x="559745" y="37131"/>
                  <a:pt x="530828" y="31834"/>
                  <a:pt x="519144" y="29497"/>
                </a:cubicBezTo>
                <a:cubicBezTo>
                  <a:pt x="509312" y="25564"/>
                  <a:pt x="499693" y="21047"/>
                  <a:pt x="489647" y="17698"/>
                </a:cubicBezTo>
                <a:cubicBezTo>
                  <a:pt x="456900" y="6782"/>
                  <a:pt x="449649" y="6159"/>
                  <a:pt x="418854" y="0"/>
                </a:cubicBezTo>
                <a:cubicBezTo>
                  <a:pt x="338230" y="1966"/>
                  <a:pt x="257495" y="1254"/>
                  <a:pt x="176981" y="5899"/>
                </a:cubicBezTo>
                <a:cubicBezTo>
                  <a:pt x="155032" y="7165"/>
                  <a:pt x="133775" y="14084"/>
                  <a:pt x="112088" y="17698"/>
                </a:cubicBezTo>
                <a:cubicBezTo>
                  <a:pt x="24292" y="32331"/>
                  <a:pt x="110803" y="15594"/>
                  <a:pt x="41296" y="29497"/>
                </a:cubicBezTo>
                <a:cubicBezTo>
                  <a:pt x="35397" y="35396"/>
                  <a:pt x="28939" y="40786"/>
                  <a:pt x="23598" y="47195"/>
                </a:cubicBezTo>
                <a:cubicBezTo>
                  <a:pt x="19059" y="52642"/>
                  <a:pt x="14970" y="58551"/>
                  <a:pt x="11799" y="64893"/>
                </a:cubicBezTo>
                <a:cubicBezTo>
                  <a:pt x="-2805" y="94102"/>
                  <a:pt x="1966" y="158299"/>
                  <a:pt x="0" y="176980"/>
                </a:cubicBezTo>
                <a:close/>
              </a:path>
            </a:pathLst>
          </a:custGeom>
          <a:solidFill>
            <a:srgbClr val="4472C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9" name="Freeform: Shape 18">
            <a:extLst>
              <a:ext uri="{FF2B5EF4-FFF2-40B4-BE49-F238E27FC236}">
                <a16:creationId xmlns:a16="http://schemas.microsoft.com/office/drawing/2014/main" id="{67AE38F9-36E8-4E9A-B339-8BE9056BB000}"/>
              </a:ext>
            </a:extLst>
          </p:cNvPr>
          <p:cNvSpPr/>
          <p:nvPr/>
        </p:nvSpPr>
        <p:spPr>
          <a:xfrm>
            <a:off x="6695968" y="3421346"/>
            <a:ext cx="2737300" cy="1168072"/>
          </a:xfrm>
          <a:custGeom>
            <a:avLst/>
            <a:gdLst>
              <a:gd name="connsiteX0" fmla="*/ 412954 w 2737300"/>
              <a:gd name="connsiteY0" fmla="*/ 41295 h 1168072"/>
              <a:gd name="connsiteX1" fmla="*/ 412954 w 2737300"/>
              <a:gd name="connsiteY1" fmla="*/ 41295 h 1168072"/>
              <a:gd name="connsiteX2" fmla="*/ 336263 w 2737300"/>
              <a:gd name="connsiteY2" fmla="*/ 5899 h 1168072"/>
              <a:gd name="connsiteX3" fmla="*/ 253672 w 2737300"/>
              <a:gd name="connsiteY3" fmla="*/ 0 h 1168072"/>
              <a:gd name="connsiteX4" fmla="*/ 117987 w 2737300"/>
              <a:gd name="connsiteY4" fmla="*/ 11799 h 1168072"/>
              <a:gd name="connsiteX5" fmla="*/ 88490 w 2737300"/>
              <a:gd name="connsiteY5" fmla="*/ 23597 h 1168072"/>
              <a:gd name="connsiteX6" fmla="*/ 58993 w 2737300"/>
              <a:gd name="connsiteY6" fmla="*/ 41295 h 1168072"/>
              <a:gd name="connsiteX7" fmla="*/ 23597 w 2737300"/>
              <a:gd name="connsiteY7" fmla="*/ 88490 h 1168072"/>
              <a:gd name="connsiteX8" fmla="*/ 11798 w 2737300"/>
              <a:gd name="connsiteY8" fmla="*/ 129786 h 1168072"/>
              <a:gd name="connsiteX9" fmla="*/ 0 w 2737300"/>
              <a:gd name="connsiteY9" fmla="*/ 153383 h 1168072"/>
              <a:gd name="connsiteX10" fmla="*/ 5899 w 2737300"/>
              <a:gd name="connsiteY10" fmla="*/ 277270 h 1168072"/>
              <a:gd name="connsiteX11" fmla="*/ 11798 w 2737300"/>
              <a:gd name="connsiteY11" fmla="*/ 300867 h 1168072"/>
              <a:gd name="connsiteX12" fmla="*/ 23597 w 2737300"/>
              <a:gd name="connsiteY12" fmla="*/ 318565 h 1168072"/>
              <a:gd name="connsiteX13" fmla="*/ 29496 w 2737300"/>
              <a:gd name="connsiteY13" fmla="*/ 342163 h 1168072"/>
              <a:gd name="connsiteX14" fmla="*/ 64893 w 2737300"/>
              <a:gd name="connsiteY14" fmla="*/ 377559 h 1168072"/>
              <a:gd name="connsiteX15" fmla="*/ 88490 w 2737300"/>
              <a:gd name="connsiteY15" fmla="*/ 401156 h 1168072"/>
              <a:gd name="connsiteX16" fmla="*/ 147484 w 2737300"/>
              <a:gd name="connsiteY16" fmla="*/ 466049 h 1168072"/>
              <a:gd name="connsiteX17" fmla="*/ 165182 w 2737300"/>
              <a:gd name="connsiteY17" fmla="*/ 477848 h 1168072"/>
              <a:gd name="connsiteX18" fmla="*/ 200578 w 2737300"/>
              <a:gd name="connsiteY18" fmla="*/ 513244 h 1168072"/>
              <a:gd name="connsiteX19" fmla="*/ 253672 w 2737300"/>
              <a:gd name="connsiteY19" fmla="*/ 542741 h 1168072"/>
              <a:gd name="connsiteX20" fmla="*/ 271370 w 2737300"/>
              <a:gd name="connsiteY20" fmla="*/ 560439 h 1168072"/>
              <a:gd name="connsiteX21" fmla="*/ 353961 w 2737300"/>
              <a:gd name="connsiteY21" fmla="*/ 631231 h 1168072"/>
              <a:gd name="connsiteX22" fmla="*/ 365760 w 2737300"/>
              <a:gd name="connsiteY22" fmla="*/ 654828 h 1168072"/>
              <a:gd name="connsiteX23" fmla="*/ 383458 w 2737300"/>
              <a:gd name="connsiteY23" fmla="*/ 672526 h 1168072"/>
              <a:gd name="connsiteX24" fmla="*/ 401156 w 2737300"/>
              <a:gd name="connsiteY24" fmla="*/ 696124 h 1168072"/>
              <a:gd name="connsiteX25" fmla="*/ 412954 w 2737300"/>
              <a:gd name="connsiteY25" fmla="*/ 713822 h 1168072"/>
              <a:gd name="connsiteX26" fmla="*/ 460149 w 2737300"/>
              <a:gd name="connsiteY26" fmla="*/ 743319 h 1168072"/>
              <a:gd name="connsiteX27" fmla="*/ 501445 w 2737300"/>
              <a:gd name="connsiteY27" fmla="*/ 778715 h 1168072"/>
              <a:gd name="connsiteX28" fmla="*/ 519143 w 2737300"/>
              <a:gd name="connsiteY28" fmla="*/ 784614 h 1168072"/>
              <a:gd name="connsiteX29" fmla="*/ 560438 w 2737300"/>
              <a:gd name="connsiteY29" fmla="*/ 808212 h 1168072"/>
              <a:gd name="connsiteX30" fmla="*/ 578136 w 2737300"/>
              <a:gd name="connsiteY30" fmla="*/ 820010 h 1168072"/>
              <a:gd name="connsiteX31" fmla="*/ 613533 w 2737300"/>
              <a:gd name="connsiteY31" fmla="*/ 831809 h 1168072"/>
              <a:gd name="connsiteX32" fmla="*/ 660727 w 2737300"/>
              <a:gd name="connsiteY32" fmla="*/ 861306 h 1168072"/>
              <a:gd name="connsiteX33" fmla="*/ 690224 w 2737300"/>
              <a:gd name="connsiteY33" fmla="*/ 879004 h 1168072"/>
              <a:gd name="connsiteX34" fmla="*/ 731520 w 2737300"/>
              <a:gd name="connsiteY34" fmla="*/ 896702 h 1168072"/>
              <a:gd name="connsiteX35" fmla="*/ 749218 w 2737300"/>
              <a:gd name="connsiteY35" fmla="*/ 914400 h 1168072"/>
              <a:gd name="connsiteX36" fmla="*/ 796413 w 2737300"/>
              <a:gd name="connsiteY36" fmla="*/ 937997 h 1168072"/>
              <a:gd name="connsiteX37" fmla="*/ 820010 w 2737300"/>
              <a:gd name="connsiteY37" fmla="*/ 949796 h 1168072"/>
              <a:gd name="connsiteX38" fmla="*/ 843607 w 2737300"/>
              <a:gd name="connsiteY38" fmla="*/ 961595 h 1168072"/>
              <a:gd name="connsiteX39" fmla="*/ 873104 w 2737300"/>
              <a:gd name="connsiteY39" fmla="*/ 967494 h 1168072"/>
              <a:gd name="connsiteX40" fmla="*/ 920299 w 2737300"/>
              <a:gd name="connsiteY40" fmla="*/ 985192 h 1168072"/>
              <a:gd name="connsiteX41" fmla="*/ 943896 w 2737300"/>
              <a:gd name="connsiteY41" fmla="*/ 996991 h 1168072"/>
              <a:gd name="connsiteX42" fmla="*/ 967494 w 2737300"/>
              <a:gd name="connsiteY42" fmla="*/ 1002890 h 1168072"/>
              <a:gd name="connsiteX43" fmla="*/ 1061884 w 2737300"/>
              <a:gd name="connsiteY43" fmla="*/ 1020588 h 1168072"/>
              <a:gd name="connsiteX44" fmla="*/ 1097280 w 2737300"/>
              <a:gd name="connsiteY44" fmla="*/ 1032387 h 1168072"/>
              <a:gd name="connsiteX45" fmla="*/ 1227065 w 2737300"/>
              <a:gd name="connsiteY45" fmla="*/ 1044186 h 1168072"/>
              <a:gd name="connsiteX46" fmla="*/ 1286059 w 2737300"/>
              <a:gd name="connsiteY46" fmla="*/ 1055984 h 1168072"/>
              <a:gd name="connsiteX47" fmla="*/ 1439442 w 2737300"/>
              <a:gd name="connsiteY47" fmla="*/ 1050085 h 1168072"/>
              <a:gd name="connsiteX48" fmla="*/ 1522033 w 2737300"/>
              <a:gd name="connsiteY48" fmla="*/ 1032387 h 1168072"/>
              <a:gd name="connsiteX49" fmla="*/ 1551530 w 2737300"/>
              <a:gd name="connsiteY49" fmla="*/ 1020588 h 1168072"/>
              <a:gd name="connsiteX50" fmla="*/ 1610524 w 2737300"/>
              <a:gd name="connsiteY50" fmla="*/ 1008790 h 1168072"/>
              <a:gd name="connsiteX51" fmla="*/ 1669517 w 2737300"/>
              <a:gd name="connsiteY51" fmla="*/ 985192 h 1168072"/>
              <a:gd name="connsiteX52" fmla="*/ 1699014 w 2737300"/>
              <a:gd name="connsiteY52" fmla="*/ 967494 h 1168072"/>
              <a:gd name="connsiteX53" fmla="*/ 1722611 w 2737300"/>
              <a:gd name="connsiteY53" fmla="*/ 961595 h 1168072"/>
              <a:gd name="connsiteX54" fmla="*/ 1740309 w 2737300"/>
              <a:gd name="connsiteY54" fmla="*/ 955695 h 1168072"/>
              <a:gd name="connsiteX55" fmla="*/ 1775705 w 2737300"/>
              <a:gd name="connsiteY55" fmla="*/ 937997 h 1168072"/>
              <a:gd name="connsiteX56" fmla="*/ 1817001 w 2737300"/>
              <a:gd name="connsiteY56" fmla="*/ 926199 h 1168072"/>
              <a:gd name="connsiteX57" fmla="*/ 1887793 w 2737300"/>
              <a:gd name="connsiteY57" fmla="*/ 932098 h 1168072"/>
              <a:gd name="connsiteX58" fmla="*/ 1905491 w 2737300"/>
              <a:gd name="connsiteY58" fmla="*/ 937997 h 1168072"/>
              <a:gd name="connsiteX59" fmla="*/ 1976284 w 2737300"/>
              <a:gd name="connsiteY59" fmla="*/ 949796 h 1168072"/>
              <a:gd name="connsiteX60" fmla="*/ 1999881 w 2737300"/>
              <a:gd name="connsiteY60" fmla="*/ 961595 h 1168072"/>
              <a:gd name="connsiteX61" fmla="*/ 2064774 w 2737300"/>
              <a:gd name="connsiteY61" fmla="*/ 979293 h 1168072"/>
              <a:gd name="connsiteX62" fmla="*/ 2082472 w 2737300"/>
              <a:gd name="connsiteY62" fmla="*/ 985192 h 1168072"/>
              <a:gd name="connsiteX63" fmla="*/ 2111969 w 2737300"/>
              <a:gd name="connsiteY63" fmla="*/ 991092 h 1168072"/>
              <a:gd name="connsiteX64" fmla="*/ 2159164 w 2737300"/>
              <a:gd name="connsiteY64" fmla="*/ 1002890 h 1168072"/>
              <a:gd name="connsiteX65" fmla="*/ 2212258 w 2737300"/>
              <a:gd name="connsiteY65" fmla="*/ 1020588 h 1168072"/>
              <a:gd name="connsiteX66" fmla="*/ 2229956 w 2737300"/>
              <a:gd name="connsiteY66" fmla="*/ 1032387 h 1168072"/>
              <a:gd name="connsiteX67" fmla="*/ 2253553 w 2737300"/>
              <a:gd name="connsiteY67" fmla="*/ 1044186 h 1168072"/>
              <a:gd name="connsiteX68" fmla="*/ 2277151 w 2737300"/>
              <a:gd name="connsiteY68" fmla="*/ 1061884 h 1168072"/>
              <a:gd name="connsiteX69" fmla="*/ 2312547 w 2737300"/>
              <a:gd name="connsiteY69" fmla="*/ 1085481 h 1168072"/>
              <a:gd name="connsiteX70" fmla="*/ 2330245 w 2737300"/>
              <a:gd name="connsiteY70" fmla="*/ 1103179 h 1168072"/>
              <a:gd name="connsiteX71" fmla="*/ 2371540 w 2737300"/>
              <a:gd name="connsiteY71" fmla="*/ 1120877 h 1168072"/>
              <a:gd name="connsiteX72" fmla="*/ 2395138 w 2737300"/>
              <a:gd name="connsiteY72" fmla="*/ 1126777 h 1168072"/>
              <a:gd name="connsiteX73" fmla="*/ 2448232 w 2737300"/>
              <a:gd name="connsiteY73" fmla="*/ 1150374 h 1168072"/>
              <a:gd name="connsiteX74" fmla="*/ 2507225 w 2737300"/>
              <a:gd name="connsiteY74" fmla="*/ 1162173 h 1168072"/>
              <a:gd name="connsiteX75" fmla="*/ 2536722 w 2737300"/>
              <a:gd name="connsiteY75" fmla="*/ 1168072 h 1168072"/>
              <a:gd name="connsiteX76" fmla="*/ 2678307 w 2737300"/>
              <a:gd name="connsiteY76" fmla="*/ 1138575 h 1168072"/>
              <a:gd name="connsiteX77" fmla="*/ 2696005 w 2737300"/>
              <a:gd name="connsiteY77" fmla="*/ 1114978 h 1168072"/>
              <a:gd name="connsiteX78" fmla="*/ 2713703 w 2737300"/>
              <a:gd name="connsiteY78" fmla="*/ 1097280 h 1168072"/>
              <a:gd name="connsiteX79" fmla="*/ 2737300 w 2737300"/>
              <a:gd name="connsiteY79" fmla="*/ 1050085 h 1168072"/>
              <a:gd name="connsiteX80" fmla="*/ 2731401 w 2737300"/>
              <a:gd name="connsiteY80" fmla="*/ 991092 h 1168072"/>
              <a:gd name="connsiteX81" fmla="*/ 2719602 w 2737300"/>
              <a:gd name="connsiteY81" fmla="*/ 884903 h 1168072"/>
              <a:gd name="connsiteX82" fmla="*/ 2684206 w 2737300"/>
              <a:gd name="connsiteY82" fmla="*/ 772815 h 1168072"/>
              <a:gd name="connsiteX83" fmla="*/ 2654709 w 2737300"/>
              <a:gd name="connsiteY83" fmla="*/ 678426 h 1168072"/>
              <a:gd name="connsiteX84" fmla="*/ 2648810 w 2737300"/>
              <a:gd name="connsiteY84" fmla="*/ 654828 h 1168072"/>
              <a:gd name="connsiteX85" fmla="*/ 2601615 w 2737300"/>
              <a:gd name="connsiteY85" fmla="*/ 584036 h 1168072"/>
              <a:gd name="connsiteX86" fmla="*/ 2583917 w 2737300"/>
              <a:gd name="connsiteY86" fmla="*/ 572237 h 1168072"/>
              <a:gd name="connsiteX87" fmla="*/ 2554420 w 2737300"/>
              <a:gd name="connsiteY87" fmla="*/ 566338 h 1168072"/>
              <a:gd name="connsiteX88" fmla="*/ 2519024 w 2737300"/>
              <a:gd name="connsiteY88" fmla="*/ 554539 h 1168072"/>
              <a:gd name="connsiteX89" fmla="*/ 2460031 w 2737300"/>
              <a:gd name="connsiteY89" fmla="*/ 542741 h 1168072"/>
              <a:gd name="connsiteX90" fmla="*/ 2294849 w 2737300"/>
              <a:gd name="connsiteY90" fmla="*/ 548640 h 1168072"/>
              <a:gd name="connsiteX91" fmla="*/ 2259453 w 2737300"/>
              <a:gd name="connsiteY91" fmla="*/ 560439 h 1168072"/>
              <a:gd name="connsiteX92" fmla="*/ 2229956 w 2737300"/>
              <a:gd name="connsiteY92" fmla="*/ 566338 h 1168072"/>
              <a:gd name="connsiteX93" fmla="*/ 2206358 w 2737300"/>
              <a:gd name="connsiteY93" fmla="*/ 572237 h 1168072"/>
              <a:gd name="connsiteX94" fmla="*/ 2094271 w 2737300"/>
              <a:gd name="connsiteY94" fmla="*/ 625332 h 1168072"/>
              <a:gd name="connsiteX95" fmla="*/ 2052975 w 2737300"/>
              <a:gd name="connsiteY95" fmla="*/ 637130 h 1168072"/>
              <a:gd name="connsiteX96" fmla="*/ 1982183 w 2737300"/>
              <a:gd name="connsiteY96" fmla="*/ 666627 h 1168072"/>
              <a:gd name="connsiteX97" fmla="*/ 1946787 w 2737300"/>
              <a:gd name="connsiteY97" fmla="*/ 690224 h 1168072"/>
              <a:gd name="connsiteX98" fmla="*/ 1905491 w 2737300"/>
              <a:gd name="connsiteY98" fmla="*/ 702023 h 1168072"/>
              <a:gd name="connsiteX99" fmla="*/ 1858296 w 2737300"/>
              <a:gd name="connsiteY99" fmla="*/ 719721 h 1168072"/>
              <a:gd name="connsiteX100" fmla="*/ 1775705 w 2737300"/>
              <a:gd name="connsiteY100" fmla="*/ 743319 h 1168072"/>
              <a:gd name="connsiteX101" fmla="*/ 1728511 w 2737300"/>
              <a:gd name="connsiteY101" fmla="*/ 755117 h 1168072"/>
              <a:gd name="connsiteX102" fmla="*/ 1581027 w 2737300"/>
              <a:gd name="connsiteY102" fmla="*/ 737419 h 1168072"/>
              <a:gd name="connsiteX103" fmla="*/ 1457140 w 2737300"/>
              <a:gd name="connsiteY103" fmla="*/ 684325 h 1168072"/>
              <a:gd name="connsiteX104" fmla="*/ 1404046 w 2737300"/>
              <a:gd name="connsiteY104" fmla="*/ 660728 h 1168072"/>
              <a:gd name="connsiteX105" fmla="*/ 1268361 w 2737300"/>
              <a:gd name="connsiteY105" fmla="*/ 554539 h 1168072"/>
              <a:gd name="connsiteX106" fmla="*/ 1227065 w 2737300"/>
              <a:gd name="connsiteY106" fmla="*/ 519143 h 1168072"/>
              <a:gd name="connsiteX107" fmla="*/ 1185770 w 2737300"/>
              <a:gd name="connsiteY107" fmla="*/ 477848 h 1168072"/>
              <a:gd name="connsiteX108" fmla="*/ 1144474 w 2737300"/>
              <a:gd name="connsiteY108" fmla="*/ 442452 h 1168072"/>
              <a:gd name="connsiteX109" fmla="*/ 1126776 w 2737300"/>
              <a:gd name="connsiteY109" fmla="*/ 424754 h 1168072"/>
              <a:gd name="connsiteX110" fmla="*/ 1085481 w 2737300"/>
              <a:gd name="connsiteY110" fmla="*/ 401156 h 1168072"/>
              <a:gd name="connsiteX111" fmla="*/ 1044185 w 2737300"/>
              <a:gd name="connsiteY111" fmla="*/ 371659 h 1168072"/>
              <a:gd name="connsiteX112" fmla="*/ 1020588 w 2737300"/>
              <a:gd name="connsiteY112" fmla="*/ 348062 h 1168072"/>
              <a:gd name="connsiteX113" fmla="*/ 991091 w 2737300"/>
              <a:gd name="connsiteY113" fmla="*/ 330364 h 1168072"/>
              <a:gd name="connsiteX114" fmla="*/ 955695 w 2737300"/>
              <a:gd name="connsiteY114" fmla="*/ 306766 h 1168072"/>
              <a:gd name="connsiteX115" fmla="*/ 902601 w 2737300"/>
              <a:gd name="connsiteY115" fmla="*/ 283169 h 1168072"/>
              <a:gd name="connsiteX116" fmla="*/ 861305 w 2737300"/>
              <a:gd name="connsiteY116" fmla="*/ 259572 h 1168072"/>
              <a:gd name="connsiteX117" fmla="*/ 814111 w 2737300"/>
              <a:gd name="connsiteY117" fmla="*/ 235974 h 1168072"/>
              <a:gd name="connsiteX118" fmla="*/ 790513 w 2737300"/>
              <a:gd name="connsiteY118" fmla="*/ 218276 h 1168072"/>
              <a:gd name="connsiteX119" fmla="*/ 737419 w 2737300"/>
              <a:gd name="connsiteY119" fmla="*/ 176981 h 1168072"/>
              <a:gd name="connsiteX120" fmla="*/ 684325 w 2737300"/>
              <a:gd name="connsiteY120" fmla="*/ 159283 h 1168072"/>
              <a:gd name="connsiteX121" fmla="*/ 660727 w 2737300"/>
              <a:gd name="connsiteY121" fmla="*/ 147484 h 1168072"/>
              <a:gd name="connsiteX122" fmla="*/ 643029 w 2737300"/>
              <a:gd name="connsiteY122" fmla="*/ 135685 h 1168072"/>
              <a:gd name="connsiteX123" fmla="*/ 548640 w 2737300"/>
              <a:gd name="connsiteY123" fmla="*/ 106188 h 1168072"/>
              <a:gd name="connsiteX124" fmla="*/ 477847 w 2737300"/>
              <a:gd name="connsiteY124" fmla="*/ 76692 h 1168072"/>
              <a:gd name="connsiteX125" fmla="*/ 412954 w 2737300"/>
              <a:gd name="connsiteY125" fmla="*/ 41295 h 116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2737300" h="1168072">
                <a:moveTo>
                  <a:pt x="412954" y="41295"/>
                </a:moveTo>
                <a:lnTo>
                  <a:pt x="412954" y="41295"/>
                </a:lnTo>
                <a:cubicBezTo>
                  <a:pt x="410154" y="39895"/>
                  <a:pt x="349658" y="8014"/>
                  <a:pt x="336263" y="5899"/>
                </a:cubicBezTo>
                <a:cubicBezTo>
                  <a:pt x="309000" y="1594"/>
                  <a:pt x="281202" y="1966"/>
                  <a:pt x="253672" y="0"/>
                </a:cubicBezTo>
                <a:cubicBezTo>
                  <a:pt x="230390" y="1293"/>
                  <a:pt x="155964" y="406"/>
                  <a:pt x="117987" y="11799"/>
                </a:cubicBezTo>
                <a:cubicBezTo>
                  <a:pt x="107844" y="14842"/>
                  <a:pt x="97962" y="18861"/>
                  <a:pt x="88490" y="23597"/>
                </a:cubicBezTo>
                <a:cubicBezTo>
                  <a:pt x="78234" y="28725"/>
                  <a:pt x="68825" y="35396"/>
                  <a:pt x="58993" y="41295"/>
                </a:cubicBezTo>
                <a:cubicBezTo>
                  <a:pt x="53208" y="48526"/>
                  <a:pt x="29857" y="75971"/>
                  <a:pt x="23597" y="88490"/>
                </a:cubicBezTo>
                <a:cubicBezTo>
                  <a:pt x="16470" y="102744"/>
                  <a:pt x="17464" y="114676"/>
                  <a:pt x="11798" y="129786"/>
                </a:cubicBezTo>
                <a:cubicBezTo>
                  <a:pt x="8710" y="138020"/>
                  <a:pt x="3933" y="145517"/>
                  <a:pt x="0" y="153383"/>
                </a:cubicBezTo>
                <a:cubicBezTo>
                  <a:pt x="1966" y="194679"/>
                  <a:pt x="2602" y="236059"/>
                  <a:pt x="5899" y="277270"/>
                </a:cubicBezTo>
                <a:cubicBezTo>
                  <a:pt x="6546" y="285352"/>
                  <a:pt x="8604" y="293415"/>
                  <a:pt x="11798" y="300867"/>
                </a:cubicBezTo>
                <a:cubicBezTo>
                  <a:pt x="14591" y="307384"/>
                  <a:pt x="19664" y="312666"/>
                  <a:pt x="23597" y="318565"/>
                </a:cubicBezTo>
                <a:cubicBezTo>
                  <a:pt x="25563" y="326431"/>
                  <a:pt x="24846" y="335521"/>
                  <a:pt x="29496" y="342163"/>
                </a:cubicBezTo>
                <a:cubicBezTo>
                  <a:pt x="39065" y="355833"/>
                  <a:pt x="53094" y="365760"/>
                  <a:pt x="64893" y="377559"/>
                </a:cubicBezTo>
                <a:cubicBezTo>
                  <a:pt x="72759" y="385425"/>
                  <a:pt x="82320" y="391901"/>
                  <a:pt x="88490" y="401156"/>
                </a:cubicBezTo>
                <a:cubicBezTo>
                  <a:pt x="105975" y="427382"/>
                  <a:pt x="116159" y="445165"/>
                  <a:pt x="147484" y="466049"/>
                </a:cubicBezTo>
                <a:cubicBezTo>
                  <a:pt x="153383" y="469982"/>
                  <a:pt x="159883" y="473138"/>
                  <a:pt x="165182" y="477848"/>
                </a:cubicBezTo>
                <a:cubicBezTo>
                  <a:pt x="177653" y="488934"/>
                  <a:pt x="185654" y="505782"/>
                  <a:pt x="200578" y="513244"/>
                </a:cubicBezTo>
                <a:cubicBezTo>
                  <a:pt x="217385" y="521648"/>
                  <a:pt x="238859" y="531632"/>
                  <a:pt x="253672" y="542741"/>
                </a:cubicBezTo>
                <a:cubicBezTo>
                  <a:pt x="260346" y="547747"/>
                  <a:pt x="264913" y="555156"/>
                  <a:pt x="271370" y="560439"/>
                </a:cubicBezTo>
                <a:cubicBezTo>
                  <a:pt x="286245" y="572609"/>
                  <a:pt x="343411" y="610133"/>
                  <a:pt x="353961" y="631231"/>
                </a:cubicBezTo>
                <a:cubicBezTo>
                  <a:pt x="357894" y="639097"/>
                  <a:pt x="360648" y="647672"/>
                  <a:pt x="365760" y="654828"/>
                </a:cubicBezTo>
                <a:cubicBezTo>
                  <a:pt x="370609" y="661617"/>
                  <a:pt x="378029" y="666192"/>
                  <a:pt x="383458" y="672526"/>
                </a:cubicBezTo>
                <a:cubicBezTo>
                  <a:pt x="389857" y="679991"/>
                  <a:pt x="395441" y="688123"/>
                  <a:pt x="401156" y="696124"/>
                </a:cubicBezTo>
                <a:cubicBezTo>
                  <a:pt x="405277" y="701893"/>
                  <a:pt x="407418" y="709393"/>
                  <a:pt x="412954" y="713822"/>
                </a:cubicBezTo>
                <a:cubicBezTo>
                  <a:pt x="427440" y="725411"/>
                  <a:pt x="447031" y="730201"/>
                  <a:pt x="460149" y="743319"/>
                </a:cubicBezTo>
                <a:cubicBezTo>
                  <a:pt x="474662" y="757831"/>
                  <a:pt x="483478" y="769731"/>
                  <a:pt x="501445" y="778715"/>
                </a:cubicBezTo>
                <a:cubicBezTo>
                  <a:pt x="507007" y="781496"/>
                  <a:pt x="513244" y="782648"/>
                  <a:pt x="519143" y="784614"/>
                </a:cubicBezTo>
                <a:cubicBezTo>
                  <a:pt x="562251" y="813353"/>
                  <a:pt x="508058" y="778281"/>
                  <a:pt x="560438" y="808212"/>
                </a:cubicBezTo>
                <a:cubicBezTo>
                  <a:pt x="566594" y="811730"/>
                  <a:pt x="571657" y="817131"/>
                  <a:pt x="578136" y="820010"/>
                </a:cubicBezTo>
                <a:cubicBezTo>
                  <a:pt x="589501" y="825061"/>
                  <a:pt x="601734" y="827876"/>
                  <a:pt x="613533" y="831809"/>
                </a:cubicBezTo>
                <a:cubicBezTo>
                  <a:pt x="654509" y="862542"/>
                  <a:pt x="619084" y="838171"/>
                  <a:pt x="660727" y="861306"/>
                </a:cubicBezTo>
                <a:cubicBezTo>
                  <a:pt x="670750" y="866875"/>
                  <a:pt x="679968" y="873876"/>
                  <a:pt x="690224" y="879004"/>
                </a:cubicBezTo>
                <a:cubicBezTo>
                  <a:pt x="715902" y="891843"/>
                  <a:pt x="702873" y="876240"/>
                  <a:pt x="731520" y="896702"/>
                </a:cubicBezTo>
                <a:cubicBezTo>
                  <a:pt x="738309" y="901551"/>
                  <a:pt x="742179" y="909921"/>
                  <a:pt x="749218" y="914400"/>
                </a:cubicBezTo>
                <a:cubicBezTo>
                  <a:pt x="764057" y="923843"/>
                  <a:pt x="780681" y="930131"/>
                  <a:pt x="796413" y="937997"/>
                </a:cubicBezTo>
                <a:lnTo>
                  <a:pt x="820010" y="949796"/>
                </a:lnTo>
                <a:cubicBezTo>
                  <a:pt x="827876" y="953729"/>
                  <a:pt x="834984" y="959870"/>
                  <a:pt x="843607" y="961595"/>
                </a:cubicBezTo>
                <a:lnTo>
                  <a:pt x="873104" y="967494"/>
                </a:lnTo>
                <a:cubicBezTo>
                  <a:pt x="909455" y="991729"/>
                  <a:pt x="869269" y="968182"/>
                  <a:pt x="920299" y="985192"/>
                </a:cubicBezTo>
                <a:cubicBezTo>
                  <a:pt x="928642" y="987973"/>
                  <a:pt x="935662" y="993903"/>
                  <a:pt x="943896" y="996991"/>
                </a:cubicBezTo>
                <a:cubicBezTo>
                  <a:pt x="951488" y="999838"/>
                  <a:pt x="959566" y="1001191"/>
                  <a:pt x="967494" y="1002890"/>
                </a:cubicBezTo>
                <a:cubicBezTo>
                  <a:pt x="1017017" y="1013502"/>
                  <a:pt x="1019351" y="1013500"/>
                  <a:pt x="1061884" y="1020588"/>
                </a:cubicBezTo>
                <a:cubicBezTo>
                  <a:pt x="1073683" y="1024521"/>
                  <a:pt x="1084957" y="1030707"/>
                  <a:pt x="1097280" y="1032387"/>
                </a:cubicBezTo>
                <a:cubicBezTo>
                  <a:pt x="1285877" y="1058105"/>
                  <a:pt x="1129358" y="1025866"/>
                  <a:pt x="1227065" y="1044186"/>
                </a:cubicBezTo>
                <a:cubicBezTo>
                  <a:pt x="1246776" y="1047882"/>
                  <a:pt x="1286059" y="1055984"/>
                  <a:pt x="1286059" y="1055984"/>
                </a:cubicBezTo>
                <a:cubicBezTo>
                  <a:pt x="1337187" y="1054018"/>
                  <a:pt x="1388453" y="1054334"/>
                  <a:pt x="1439442" y="1050085"/>
                </a:cubicBezTo>
                <a:cubicBezTo>
                  <a:pt x="1439644" y="1050068"/>
                  <a:pt x="1505964" y="1037743"/>
                  <a:pt x="1522033" y="1032387"/>
                </a:cubicBezTo>
                <a:cubicBezTo>
                  <a:pt x="1532079" y="1029038"/>
                  <a:pt x="1541313" y="1023374"/>
                  <a:pt x="1551530" y="1020588"/>
                </a:cubicBezTo>
                <a:cubicBezTo>
                  <a:pt x="1583520" y="1011863"/>
                  <a:pt x="1583052" y="1018602"/>
                  <a:pt x="1610524" y="1008790"/>
                </a:cubicBezTo>
                <a:cubicBezTo>
                  <a:pt x="1630469" y="1001667"/>
                  <a:pt x="1651356" y="996089"/>
                  <a:pt x="1669517" y="985192"/>
                </a:cubicBezTo>
                <a:cubicBezTo>
                  <a:pt x="1679349" y="979293"/>
                  <a:pt x="1688536" y="972151"/>
                  <a:pt x="1699014" y="967494"/>
                </a:cubicBezTo>
                <a:cubicBezTo>
                  <a:pt x="1706423" y="964201"/>
                  <a:pt x="1714815" y="963822"/>
                  <a:pt x="1722611" y="961595"/>
                </a:cubicBezTo>
                <a:cubicBezTo>
                  <a:pt x="1728590" y="959887"/>
                  <a:pt x="1734626" y="958221"/>
                  <a:pt x="1740309" y="955695"/>
                </a:cubicBezTo>
                <a:cubicBezTo>
                  <a:pt x="1752363" y="950337"/>
                  <a:pt x="1763651" y="943354"/>
                  <a:pt x="1775705" y="937997"/>
                </a:cubicBezTo>
                <a:cubicBezTo>
                  <a:pt x="1786583" y="933162"/>
                  <a:pt x="1806292" y="928876"/>
                  <a:pt x="1817001" y="926199"/>
                </a:cubicBezTo>
                <a:cubicBezTo>
                  <a:pt x="1840598" y="928165"/>
                  <a:pt x="1864322" y="928969"/>
                  <a:pt x="1887793" y="932098"/>
                </a:cubicBezTo>
                <a:cubicBezTo>
                  <a:pt x="1893957" y="932920"/>
                  <a:pt x="1899373" y="936885"/>
                  <a:pt x="1905491" y="937997"/>
                </a:cubicBezTo>
                <a:cubicBezTo>
                  <a:pt x="2006775" y="956413"/>
                  <a:pt x="1913758" y="934166"/>
                  <a:pt x="1976284" y="949796"/>
                </a:cubicBezTo>
                <a:cubicBezTo>
                  <a:pt x="1984150" y="953729"/>
                  <a:pt x="1991616" y="958590"/>
                  <a:pt x="1999881" y="961595"/>
                </a:cubicBezTo>
                <a:cubicBezTo>
                  <a:pt x="2030223" y="972629"/>
                  <a:pt x="2037906" y="971617"/>
                  <a:pt x="2064774" y="979293"/>
                </a:cubicBezTo>
                <a:cubicBezTo>
                  <a:pt x="2070753" y="981001"/>
                  <a:pt x="2076439" y="983684"/>
                  <a:pt x="2082472" y="985192"/>
                </a:cubicBezTo>
                <a:cubicBezTo>
                  <a:pt x="2092200" y="987624"/>
                  <a:pt x="2102199" y="988837"/>
                  <a:pt x="2111969" y="991092"/>
                </a:cubicBezTo>
                <a:cubicBezTo>
                  <a:pt x="2127770" y="994738"/>
                  <a:pt x="2159164" y="1002890"/>
                  <a:pt x="2159164" y="1002890"/>
                </a:cubicBezTo>
                <a:cubicBezTo>
                  <a:pt x="2238530" y="1042575"/>
                  <a:pt x="2120776" y="986282"/>
                  <a:pt x="2212258" y="1020588"/>
                </a:cubicBezTo>
                <a:cubicBezTo>
                  <a:pt x="2218897" y="1023078"/>
                  <a:pt x="2223800" y="1028869"/>
                  <a:pt x="2229956" y="1032387"/>
                </a:cubicBezTo>
                <a:cubicBezTo>
                  <a:pt x="2237591" y="1036750"/>
                  <a:pt x="2246096" y="1039525"/>
                  <a:pt x="2253553" y="1044186"/>
                </a:cubicBezTo>
                <a:cubicBezTo>
                  <a:pt x="2261891" y="1049397"/>
                  <a:pt x="2269096" y="1056246"/>
                  <a:pt x="2277151" y="1061884"/>
                </a:cubicBezTo>
                <a:cubicBezTo>
                  <a:pt x="2288768" y="1070016"/>
                  <a:pt x="2302520" y="1075454"/>
                  <a:pt x="2312547" y="1085481"/>
                </a:cubicBezTo>
                <a:cubicBezTo>
                  <a:pt x="2318446" y="1091380"/>
                  <a:pt x="2323456" y="1098330"/>
                  <a:pt x="2330245" y="1103179"/>
                </a:cubicBezTo>
                <a:cubicBezTo>
                  <a:pt x="2340735" y="1110672"/>
                  <a:pt x="2358700" y="1117208"/>
                  <a:pt x="2371540" y="1120877"/>
                </a:cubicBezTo>
                <a:cubicBezTo>
                  <a:pt x="2379336" y="1123104"/>
                  <a:pt x="2387546" y="1123930"/>
                  <a:pt x="2395138" y="1126777"/>
                </a:cubicBezTo>
                <a:cubicBezTo>
                  <a:pt x="2427865" y="1139049"/>
                  <a:pt x="2410982" y="1140440"/>
                  <a:pt x="2448232" y="1150374"/>
                </a:cubicBezTo>
                <a:cubicBezTo>
                  <a:pt x="2467609" y="1155541"/>
                  <a:pt x="2487561" y="1158240"/>
                  <a:pt x="2507225" y="1162173"/>
                </a:cubicBezTo>
                <a:lnTo>
                  <a:pt x="2536722" y="1168072"/>
                </a:lnTo>
                <a:cubicBezTo>
                  <a:pt x="2587983" y="1162676"/>
                  <a:pt x="2638641" y="1173283"/>
                  <a:pt x="2678307" y="1138575"/>
                </a:cubicBezTo>
                <a:cubicBezTo>
                  <a:pt x="2685706" y="1132100"/>
                  <a:pt x="2689606" y="1122443"/>
                  <a:pt x="2696005" y="1114978"/>
                </a:cubicBezTo>
                <a:cubicBezTo>
                  <a:pt x="2701435" y="1108644"/>
                  <a:pt x="2709224" y="1104319"/>
                  <a:pt x="2713703" y="1097280"/>
                </a:cubicBezTo>
                <a:cubicBezTo>
                  <a:pt x="2723146" y="1082441"/>
                  <a:pt x="2737300" y="1050085"/>
                  <a:pt x="2737300" y="1050085"/>
                </a:cubicBezTo>
                <a:cubicBezTo>
                  <a:pt x="2735334" y="1030421"/>
                  <a:pt x="2733190" y="1010773"/>
                  <a:pt x="2731401" y="991092"/>
                </a:cubicBezTo>
                <a:cubicBezTo>
                  <a:pt x="2729917" y="974764"/>
                  <a:pt x="2726664" y="910122"/>
                  <a:pt x="2719602" y="884903"/>
                </a:cubicBezTo>
                <a:cubicBezTo>
                  <a:pt x="2709037" y="847173"/>
                  <a:pt x="2695130" y="810443"/>
                  <a:pt x="2684206" y="772815"/>
                </a:cubicBezTo>
                <a:cubicBezTo>
                  <a:pt x="2656749" y="678239"/>
                  <a:pt x="2680144" y="729293"/>
                  <a:pt x="2654709" y="678426"/>
                </a:cubicBezTo>
                <a:cubicBezTo>
                  <a:pt x="2652743" y="670560"/>
                  <a:pt x="2651657" y="662420"/>
                  <a:pt x="2648810" y="654828"/>
                </a:cubicBezTo>
                <a:cubicBezTo>
                  <a:pt x="2641145" y="634388"/>
                  <a:pt x="2613378" y="591878"/>
                  <a:pt x="2601615" y="584036"/>
                </a:cubicBezTo>
                <a:cubicBezTo>
                  <a:pt x="2595716" y="580103"/>
                  <a:pt x="2590556" y="574727"/>
                  <a:pt x="2583917" y="572237"/>
                </a:cubicBezTo>
                <a:cubicBezTo>
                  <a:pt x="2574528" y="568716"/>
                  <a:pt x="2564094" y="568976"/>
                  <a:pt x="2554420" y="566338"/>
                </a:cubicBezTo>
                <a:cubicBezTo>
                  <a:pt x="2542421" y="563066"/>
                  <a:pt x="2531090" y="557555"/>
                  <a:pt x="2519024" y="554539"/>
                </a:cubicBezTo>
                <a:cubicBezTo>
                  <a:pt x="2499569" y="549675"/>
                  <a:pt x="2460031" y="542741"/>
                  <a:pt x="2460031" y="542741"/>
                </a:cubicBezTo>
                <a:cubicBezTo>
                  <a:pt x="2404970" y="544707"/>
                  <a:pt x="2349732" y="543797"/>
                  <a:pt x="2294849" y="548640"/>
                </a:cubicBezTo>
                <a:cubicBezTo>
                  <a:pt x="2282460" y="549733"/>
                  <a:pt x="2271452" y="557167"/>
                  <a:pt x="2259453" y="560439"/>
                </a:cubicBezTo>
                <a:cubicBezTo>
                  <a:pt x="2249779" y="563077"/>
                  <a:pt x="2239744" y="564163"/>
                  <a:pt x="2229956" y="566338"/>
                </a:cubicBezTo>
                <a:cubicBezTo>
                  <a:pt x="2222041" y="568097"/>
                  <a:pt x="2214224" y="570271"/>
                  <a:pt x="2206358" y="572237"/>
                </a:cubicBezTo>
                <a:cubicBezTo>
                  <a:pt x="2167385" y="595621"/>
                  <a:pt x="2145065" y="610821"/>
                  <a:pt x="2094271" y="625332"/>
                </a:cubicBezTo>
                <a:cubicBezTo>
                  <a:pt x="2080506" y="629265"/>
                  <a:pt x="2066408" y="632181"/>
                  <a:pt x="2052975" y="637130"/>
                </a:cubicBezTo>
                <a:cubicBezTo>
                  <a:pt x="2028987" y="645967"/>
                  <a:pt x="2003453" y="652447"/>
                  <a:pt x="1982183" y="666627"/>
                </a:cubicBezTo>
                <a:cubicBezTo>
                  <a:pt x="1970384" y="674493"/>
                  <a:pt x="1960544" y="686785"/>
                  <a:pt x="1946787" y="690224"/>
                </a:cubicBezTo>
                <a:cubicBezTo>
                  <a:pt x="1934819" y="693216"/>
                  <a:pt x="1917335" y="696947"/>
                  <a:pt x="1905491" y="702023"/>
                </a:cubicBezTo>
                <a:cubicBezTo>
                  <a:pt x="1862301" y="720533"/>
                  <a:pt x="1901804" y="708845"/>
                  <a:pt x="1858296" y="719721"/>
                </a:cubicBezTo>
                <a:cubicBezTo>
                  <a:pt x="1814391" y="741674"/>
                  <a:pt x="1848730" y="727092"/>
                  <a:pt x="1775705" y="743319"/>
                </a:cubicBezTo>
                <a:cubicBezTo>
                  <a:pt x="1759876" y="746837"/>
                  <a:pt x="1728511" y="755117"/>
                  <a:pt x="1728511" y="755117"/>
                </a:cubicBezTo>
                <a:cubicBezTo>
                  <a:pt x="1679350" y="749218"/>
                  <a:pt x="1629678" y="746623"/>
                  <a:pt x="1581027" y="737419"/>
                </a:cubicBezTo>
                <a:cubicBezTo>
                  <a:pt x="1516327" y="725179"/>
                  <a:pt x="1511385" y="711447"/>
                  <a:pt x="1457140" y="684325"/>
                </a:cubicBezTo>
                <a:cubicBezTo>
                  <a:pt x="1439817" y="675664"/>
                  <a:pt x="1420807" y="670432"/>
                  <a:pt x="1404046" y="660728"/>
                </a:cubicBezTo>
                <a:cubicBezTo>
                  <a:pt x="1367355" y="639486"/>
                  <a:pt x="1293990" y="580168"/>
                  <a:pt x="1268361" y="554539"/>
                </a:cubicBezTo>
                <a:cubicBezTo>
                  <a:pt x="1239750" y="525928"/>
                  <a:pt x="1254020" y="537112"/>
                  <a:pt x="1227065" y="519143"/>
                </a:cubicBezTo>
                <a:cubicBezTo>
                  <a:pt x="1179866" y="456212"/>
                  <a:pt x="1240834" y="532913"/>
                  <a:pt x="1185770" y="477848"/>
                </a:cubicBezTo>
                <a:cubicBezTo>
                  <a:pt x="1147481" y="439558"/>
                  <a:pt x="1190564" y="465495"/>
                  <a:pt x="1144474" y="442452"/>
                </a:cubicBezTo>
                <a:cubicBezTo>
                  <a:pt x="1138575" y="436553"/>
                  <a:pt x="1133185" y="430095"/>
                  <a:pt x="1126776" y="424754"/>
                </a:cubicBezTo>
                <a:cubicBezTo>
                  <a:pt x="1111096" y="411687"/>
                  <a:pt x="1103841" y="411648"/>
                  <a:pt x="1085481" y="401156"/>
                </a:cubicBezTo>
                <a:cubicBezTo>
                  <a:pt x="1076414" y="395975"/>
                  <a:pt x="1050141" y="376870"/>
                  <a:pt x="1044185" y="371659"/>
                </a:cubicBezTo>
                <a:cubicBezTo>
                  <a:pt x="1035813" y="364334"/>
                  <a:pt x="1029369" y="354891"/>
                  <a:pt x="1020588" y="348062"/>
                </a:cubicBezTo>
                <a:cubicBezTo>
                  <a:pt x="1011537" y="341022"/>
                  <a:pt x="1000765" y="336520"/>
                  <a:pt x="991091" y="330364"/>
                </a:cubicBezTo>
                <a:cubicBezTo>
                  <a:pt x="979128" y="322751"/>
                  <a:pt x="968144" y="313556"/>
                  <a:pt x="955695" y="306766"/>
                </a:cubicBezTo>
                <a:cubicBezTo>
                  <a:pt x="936117" y="296087"/>
                  <a:pt x="920651" y="296062"/>
                  <a:pt x="902601" y="283169"/>
                </a:cubicBezTo>
                <a:cubicBezTo>
                  <a:pt x="864752" y="256134"/>
                  <a:pt x="907008" y="270997"/>
                  <a:pt x="861305" y="259572"/>
                </a:cubicBezTo>
                <a:cubicBezTo>
                  <a:pt x="845574" y="251706"/>
                  <a:pt x="828182" y="246527"/>
                  <a:pt x="814111" y="235974"/>
                </a:cubicBezTo>
                <a:cubicBezTo>
                  <a:pt x="806245" y="230075"/>
                  <a:pt x="797978" y="224675"/>
                  <a:pt x="790513" y="218276"/>
                </a:cubicBezTo>
                <a:cubicBezTo>
                  <a:pt x="768653" y="199539"/>
                  <a:pt x="769788" y="189929"/>
                  <a:pt x="737419" y="176981"/>
                </a:cubicBezTo>
                <a:cubicBezTo>
                  <a:pt x="700394" y="162171"/>
                  <a:pt x="718196" y="167750"/>
                  <a:pt x="684325" y="159283"/>
                </a:cubicBezTo>
                <a:cubicBezTo>
                  <a:pt x="676459" y="155350"/>
                  <a:pt x="668363" y="151847"/>
                  <a:pt x="660727" y="147484"/>
                </a:cubicBezTo>
                <a:cubicBezTo>
                  <a:pt x="654571" y="143966"/>
                  <a:pt x="649467" y="138656"/>
                  <a:pt x="643029" y="135685"/>
                </a:cubicBezTo>
                <a:cubicBezTo>
                  <a:pt x="587562" y="110085"/>
                  <a:pt x="596663" y="114193"/>
                  <a:pt x="548640" y="106188"/>
                </a:cubicBezTo>
                <a:cubicBezTo>
                  <a:pt x="494193" y="78965"/>
                  <a:pt x="518508" y="86856"/>
                  <a:pt x="477847" y="76692"/>
                </a:cubicBezTo>
                <a:cubicBezTo>
                  <a:pt x="441606" y="54947"/>
                  <a:pt x="423770" y="47195"/>
                  <a:pt x="412954" y="41295"/>
                </a:cubicBezTo>
                <a:close/>
              </a:path>
            </a:pathLst>
          </a:custGeom>
          <a:solidFill>
            <a:srgbClr val="4472C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4" name="Picture 3">
            <a:extLst>
              <a:ext uri="{FF2B5EF4-FFF2-40B4-BE49-F238E27FC236}">
                <a16:creationId xmlns:a16="http://schemas.microsoft.com/office/drawing/2014/main" id="{BEF06F52-8861-4769-A19B-30A1BCAA7C03}"/>
              </a:ext>
            </a:extLst>
          </p:cNvPr>
          <p:cNvPicPr>
            <a:picLocks noChangeAspect="1"/>
          </p:cNvPicPr>
          <p:nvPr/>
        </p:nvPicPr>
        <p:blipFill>
          <a:blip r:embed="rId3"/>
          <a:stretch>
            <a:fillRect/>
          </a:stretch>
        </p:blipFill>
        <p:spPr>
          <a:xfrm>
            <a:off x="3193289" y="2412337"/>
            <a:ext cx="3097623" cy="1257704"/>
          </a:xfrm>
          <a:prstGeom prst="rect">
            <a:avLst/>
          </a:prstGeom>
        </p:spPr>
      </p:pic>
      <p:sp>
        <p:nvSpPr>
          <p:cNvPr id="12" name="TextBox 11">
            <a:extLst>
              <a:ext uri="{FF2B5EF4-FFF2-40B4-BE49-F238E27FC236}">
                <a16:creationId xmlns:a16="http://schemas.microsoft.com/office/drawing/2014/main" id="{B3AFAADC-1901-412F-8429-855CFEA587D2}"/>
              </a:ext>
            </a:extLst>
          </p:cNvPr>
          <p:cNvSpPr txBox="1"/>
          <p:nvPr/>
        </p:nvSpPr>
        <p:spPr>
          <a:xfrm>
            <a:off x="10493828" y="5157748"/>
            <a:ext cx="1461747" cy="338554"/>
          </a:xfrm>
          <a:prstGeom prst="rect">
            <a:avLst/>
          </a:prstGeom>
          <a:noFill/>
        </p:spPr>
        <p:txBody>
          <a:bodyPr wrap="none" rtlCol="0">
            <a:spAutoFit/>
          </a:bodyPr>
          <a:lstStyle/>
          <a:p>
            <a:r>
              <a:rPr lang="nl-NL" sz="1600" i="1" dirty="0"/>
              <a:t>Passé Composé</a:t>
            </a:r>
            <a:endParaRPr lang="en-NL" sz="1600" i="1" dirty="0"/>
          </a:p>
        </p:txBody>
      </p:sp>
      <p:cxnSp>
        <p:nvCxnSpPr>
          <p:cNvPr id="14" name="Straight Connector 13">
            <a:extLst>
              <a:ext uri="{FF2B5EF4-FFF2-40B4-BE49-F238E27FC236}">
                <a16:creationId xmlns:a16="http://schemas.microsoft.com/office/drawing/2014/main" id="{D8456705-17A9-4C27-9951-E9CB8904F61E}"/>
              </a:ext>
            </a:extLst>
          </p:cNvPr>
          <p:cNvCxnSpPr>
            <a:stCxn id="12" idx="0"/>
          </p:cNvCxnSpPr>
          <p:nvPr/>
        </p:nvCxnSpPr>
        <p:spPr>
          <a:xfrm flipH="1" flipV="1">
            <a:off x="10506951" y="4465532"/>
            <a:ext cx="717751" cy="692216"/>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02A9AD4-261A-484E-BCA6-56869A67FA60}"/>
              </a:ext>
            </a:extLst>
          </p:cNvPr>
          <p:cNvSpPr txBox="1"/>
          <p:nvPr/>
        </p:nvSpPr>
        <p:spPr>
          <a:xfrm>
            <a:off x="8173511" y="4995263"/>
            <a:ext cx="772647" cy="338554"/>
          </a:xfrm>
          <a:prstGeom prst="rect">
            <a:avLst/>
          </a:prstGeom>
          <a:noFill/>
        </p:spPr>
        <p:txBody>
          <a:bodyPr wrap="none" rtlCol="0">
            <a:spAutoFit/>
          </a:bodyPr>
          <a:lstStyle/>
          <a:p>
            <a:r>
              <a:rPr lang="nl-NL" sz="1600" i="1" dirty="0"/>
              <a:t>Perfekt</a:t>
            </a:r>
            <a:endParaRPr lang="en-NL" sz="1600" i="1" dirty="0"/>
          </a:p>
        </p:txBody>
      </p:sp>
      <p:cxnSp>
        <p:nvCxnSpPr>
          <p:cNvPr id="3" name="Straight Connector 2">
            <a:extLst>
              <a:ext uri="{FF2B5EF4-FFF2-40B4-BE49-F238E27FC236}">
                <a16:creationId xmlns:a16="http://schemas.microsoft.com/office/drawing/2014/main" id="{2EFC0232-10A2-459E-9DD9-F6EE142130EF}"/>
              </a:ext>
            </a:extLst>
          </p:cNvPr>
          <p:cNvCxnSpPr>
            <a:stCxn id="17" idx="0"/>
            <a:endCxn id="19" idx="59"/>
          </p:cNvCxnSpPr>
          <p:nvPr/>
        </p:nvCxnSpPr>
        <p:spPr>
          <a:xfrm flipV="1">
            <a:off x="8559835" y="4371142"/>
            <a:ext cx="112417" cy="62412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2687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5" name="Picture 14">
            <a:extLst>
              <a:ext uri="{FF2B5EF4-FFF2-40B4-BE49-F238E27FC236}">
                <a16:creationId xmlns:a16="http://schemas.microsoft.com/office/drawing/2014/main" id="{CA6861B8-AD54-4D57-9BF9-2DE1D7C7C49E}"/>
              </a:ext>
            </a:extLst>
          </p:cNvPr>
          <p:cNvPicPr>
            <a:picLocks noChangeAspect="1"/>
          </p:cNvPicPr>
          <p:nvPr/>
        </p:nvPicPr>
        <p:blipFill rotWithShape="1">
          <a:blip r:embed="rId3"/>
          <a:srcRect t="17114" r="48835"/>
          <a:stretch/>
        </p:blipFill>
        <p:spPr>
          <a:xfrm>
            <a:off x="4910429" y="2425961"/>
            <a:ext cx="6012607" cy="3954787"/>
          </a:xfrm>
          <a:prstGeom prst="rect">
            <a:avLst/>
          </a:prstGeom>
        </p:spPr>
      </p:pic>
      <p:sp>
        <p:nvSpPr>
          <p:cNvPr id="16" name="Freeform: Shape 15">
            <a:extLst>
              <a:ext uri="{FF2B5EF4-FFF2-40B4-BE49-F238E27FC236}">
                <a16:creationId xmlns:a16="http://schemas.microsoft.com/office/drawing/2014/main" id="{1CAB12C9-C9A6-48F1-A606-8F1032407246}"/>
              </a:ext>
            </a:extLst>
          </p:cNvPr>
          <p:cNvSpPr/>
          <p:nvPr/>
        </p:nvSpPr>
        <p:spPr>
          <a:xfrm>
            <a:off x="6690068" y="3368252"/>
            <a:ext cx="3875876" cy="1250950"/>
          </a:xfrm>
          <a:custGeom>
            <a:avLst/>
            <a:gdLst>
              <a:gd name="connsiteX0" fmla="*/ 0 w 3875876"/>
              <a:gd name="connsiteY0" fmla="*/ 176980 h 1250950"/>
              <a:gd name="connsiteX1" fmla="*/ 0 w 3875876"/>
              <a:gd name="connsiteY1" fmla="*/ 176980 h 1250950"/>
              <a:gd name="connsiteX2" fmla="*/ 23598 w 3875876"/>
              <a:gd name="connsiteY2" fmla="*/ 230075 h 1250950"/>
              <a:gd name="connsiteX3" fmla="*/ 41296 w 3875876"/>
              <a:gd name="connsiteY3" fmla="*/ 247773 h 1250950"/>
              <a:gd name="connsiteX4" fmla="*/ 76692 w 3875876"/>
              <a:gd name="connsiteY4" fmla="*/ 324464 h 1250950"/>
              <a:gd name="connsiteX5" fmla="*/ 82591 w 3875876"/>
              <a:gd name="connsiteY5" fmla="*/ 342162 h 1250950"/>
              <a:gd name="connsiteX6" fmla="*/ 141585 w 3875876"/>
              <a:gd name="connsiteY6" fmla="*/ 395257 h 1250950"/>
              <a:gd name="connsiteX7" fmla="*/ 176981 w 3875876"/>
              <a:gd name="connsiteY7" fmla="*/ 430653 h 1250950"/>
              <a:gd name="connsiteX8" fmla="*/ 200578 w 3875876"/>
              <a:gd name="connsiteY8" fmla="*/ 466049 h 1250950"/>
              <a:gd name="connsiteX9" fmla="*/ 212377 w 3875876"/>
              <a:gd name="connsiteY9" fmla="*/ 483747 h 1250950"/>
              <a:gd name="connsiteX10" fmla="*/ 230075 w 3875876"/>
              <a:gd name="connsiteY10" fmla="*/ 501445 h 1250950"/>
              <a:gd name="connsiteX11" fmla="*/ 247773 w 3875876"/>
              <a:gd name="connsiteY11" fmla="*/ 525042 h 1250950"/>
              <a:gd name="connsiteX12" fmla="*/ 271371 w 3875876"/>
              <a:gd name="connsiteY12" fmla="*/ 542740 h 1250950"/>
              <a:gd name="connsiteX13" fmla="*/ 289069 w 3875876"/>
              <a:gd name="connsiteY13" fmla="*/ 566338 h 1250950"/>
              <a:gd name="connsiteX14" fmla="*/ 306767 w 3875876"/>
              <a:gd name="connsiteY14" fmla="*/ 584036 h 1250950"/>
              <a:gd name="connsiteX15" fmla="*/ 342163 w 3875876"/>
              <a:gd name="connsiteY15" fmla="*/ 631231 h 1250950"/>
              <a:gd name="connsiteX16" fmla="*/ 359861 w 3875876"/>
              <a:gd name="connsiteY16" fmla="*/ 648929 h 1250950"/>
              <a:gd name="connsiteX17" fmla="*/ 383458 w 3875876"/>
              <a:gd name="connsiteY17" fmla="*/ 690224 h 1250950"/>
              <a:gd name="connsiteX18" fmla="*/ 401156 w 3875876"/>
              <a:gd name="connsiteY18" fmla="*/ 707922 h 1250950"/>
              <a:gd name="connsiteX19" fmla="*/ 418854 w 3875876"/>
              <a:gd name="connsiteY19" fmla="*/ 731520 h 1250950"/>
              <a:gd name="connsiteX20" fmla="*/ 436553 w 3875876"/>
              <a:gd name="connsiteY20" fmla="*/ 749218 h 1250950"/>
              <a:gd name="connsiteX21" fmla="*/ 454251 w 3875876"/>
              <a:gd name="connsiteY21" fmla="*/ 772815 h 1250950"/>
              <a:gd name="connsiteX22" fmla="*/ 536842 w 3875876"/>
              <a:gd name="connsiteY22" fmla="*/ 820010 h 1250950"/>
              <a:gd name="connsiteX23" fmla="*/ 566338 w 3875876"/>
              <a:gd name="connsiteY23" fmla="*/ 837708 h 1250950"/>
              <a:gd name="connsiteX24" fmla="*/ 595835 w 3875876"/>
              <a:gd name="connsiteY24" fmla="*/ 849507 h 1250950"/>
              <a:gd name="connsiteX25" fmla="*/ 619433 w 3875876"/>
              <a:gd name="connsiteY25" fmla="*/ 867205 h 1250950"/>
              <a:gd name="connsiteX26" fmla="*/ 678426 w 3875876"/>
              <a:gd name="connsiteY26" fmla="*/ 890802 h 1250950"/>
              <a:gd name="connsiteX27" fmla="*/ 702024 w 3875876"/>
              <a:gd name="connsiteY27" fmla="*/ 902601 h 1250950"/>
              <a:gd name="connsiteX28" fmla="*/ 731520 w 3875876"/>
              <a:gd name="connsiteY28" fmla="*/ 920299 h 1250950"/>
              <a:gd name="connsiteX29" fmla="*/ 790514 w 3875876"/>
              <a:gd name="connsiteY29" fmla="*/ 943897 h 1250950"/>
              <a:gd name="connsiteX30" fmla="*/ 837709 w 3875876"/>
              <a:gd name="connsiteY30" fmla="*/ 967494 h 1250950"/>
              <a:gd name="connsiteX31" fmla="*/ 855407 w 3875876"/>
              <a:gd name="connsiteY31" fmla="*/ 973393 h 1250950"/>
              <a:gd name="connsiteX32" fmla="*/ 879004 w 3875876"/>
              <a:gd name="connsiteY32" fmla="*/ 985192 h 1250950"/>
              <a:gd name="connsiteX33" fmla="*/ 908501 w 3875876"/>
              <a:gd name="connsiteY33" fmla="*/ 991091 h 1250950"/>
              <a:gd name="connsiteX34" fmla="*/ 985193 w 3875876"/>
              <a:gd name="connsiteY34" fmla="*/ 1008789 h 1250950"/>
              <a:gd name="connsiteX35" fmla="*/ 1038287 w 3875876"/>
              <a:gd name="connsiteY35" fmla="*/ 1032387 h 1250950"/>
              <a:gd name="connsiteX36" fmla="*/ 1114978 w 3875876"/>
              <a:gd name="connsiteY36" fmla="*/ 1055984 h 1250950"/>
              <a:gd name="connsiteX37" fmla="*/ 1144475 w 3875876"/>
              <a:gd name="connsiteY37" fmla="*/ 1067783 h 1250950"/>
              <a:gd name="connsiteX38" fmla="*/ 1173972 w 3875876"/>
              <a:gd name="connsiteY38" fmla="*/ 1085481 h 1250950"/>
              <a:gd name="connsiteX39" fmla="*/ 1203469 w 3875876"/>
              <a:gd name="connsiteY39" fmla="*/ 1097280 h 1250950"/>
              <a:gd name="connsiteX40" fmla="*/ 1227066 w 3875876"/>
              <a:gd name="connsiteY40" fmla="*/ 1114978 h 1250950"/>
              <a:gd name="connsiteX41" fmla="*/ 1274261 w 3875876"/>
              <a:gd name="connsiteY41" fmla="*/ 1144475 h 1250950"/>
              <a:gd name="connsiteX42" fmla="*/ 1327355 w 3875876"/>
              <a:gd name="connsiteY42" fmla="*/ 1162173 h 1250950"/>
              <a:gd name="connsiteX43" fmla="*/ 1433544 w 3875876"/>
              <a:gd name="connsiteY43" fmla="*/ 1150374 h 1250950"/>
              <a:gd name="connsiteX44" fmla="*/ 1474839 w 3875876"/>
              <a:gd name="connsiteY44" fmla="*/ 1144475 h 1250950"/>
              <a:gd name="connsiteX45" fmla="*/ 1498436 w 3875876"/>
              <a:gd name="connsiteY45" fmla="*/ 1132676 h 1250950"/>
              <a:gd name="connsiteX46" fmla="*/ 1533833 w 3875876"/>
              <a:gd name="connsiteY46" fmla="*/ 1126777 h 1250950"/>
              <a:gd name="connsiteX47" fmla="*/ 1563329 w 3875876"/>
              <a:gd name="connsiteY47" fmla="*/ 1109078 h 1250950"/>
              <a:gd name="connsiteX48" fmla="*/ 1581027 w 3875876"/>
              <a:gd name="connsiteY48" fmla="*/ 1103179 h 1250950"/>
              <a:gd name="connsiteX49" fmla="*/ 1616424 w 3875876"/>
              <a:gd name="connsiteY49" fmla="*/ 1079582 h 1250950"/>
              <a:gd name="connsiteX50" fmla="*/ 1663618 w 3875876"/>
              <a:gd name="connsiteY50" fmla="*/ 1061884 h 1250950"/>
              <a:gd name="connsiteX51" fmla="*/ 1716713 w 3875876"/>
              <a:gd name="connsiteY51" fmla="*/ 1032387 h 1250950"/>
              <a:gd name="connsiteX52" fmla="*/ 1828800 w 3875876"/>
              <a:gd name="connsiteY52" fmla="*/ 1044186 h 1250950"/>
              <a:gd name="connsiteX53" fmla="*/ 1864196 w 3875876"/>
              <a:gd name="connsiteY53" fmla="*/ 1055984 h 1250950"/>
              <a:gd name="connsiteX54" fmla="*/ 1887794 w 3875876"/>
              <a:gd name="connsiteY54" fmla="*/ 1061884 h 1250950"/>
              <a:gd name="connsiteX55" fmla="*/ 1911391 w 3875876"/>
              <a:gd name="connsiteY55" fmla="*/ 1073682 h 1250950"/>
              <a:gd name="connsiteX56" fmla="*/ 1929089 w 3875876"/>
              <a:gd name="connsiteY56" fmla="*/ 1079582 h 1250950"/>
              <a:gd name="connsiteX57" fmla="*/ 1993982 w 3875876"/>
              <a:gd name="connsiteY57" fmla="*/ 1138575 h 1250950"/>
              <a:gd name="connsiteX58" fmla="*/ 2100171 w 3875876"/>
              <a:gd name="connsiteY58" fmla="*/ 1173971 h 1250950"/>
              <a:gd name="connsiteX59" fmla="*/ 2188661 w 3875876"/>
              <a:gd name="connsiteY59" fmla="*/ 1185770 h 1250950"/>
              <a:gd name="connsiteX60" fmla="*/ 2277151 w 3875876"/>
              <a:gd name="connsiteY60" fmla="*/ 1203468 h 1250950"/>
              <a:gd name="connsiteX61" fmla="*/ 2460031 w 3875876"/>
              <a:gd name="connsiteY61" fmla="*/ 1221166 h 1250950"/>
              <a:gd name="connsiteX62" fmla="*/ 3356733 w 3875876"/>
              <a:gd name="connsiteY62" fmla="*/ 1227066 h 1250950"/>
              <a:gd name="connsiteX63" fmla="*/ 3427525 w 3875876"/>
              <a:gd name="connsiteY63" fmla="*/ 1209368 h 1250950"/>
              <a:gd name="connsiteX64" fmla="*/ 3462922 w 3875876"/>
              <a:gd name="connsiteY64" fmla="*/ 1203468 h 1250950"/>
              <a:gd name="connsiteX65" fmla="*/ 3521915 w 3875876"/>
              <a:gd name="connsiteY65" fmla="*/ 1191669 h 1250950"/>
              <a:gd name="connsiteX66" fmla="*/ 3580909 w 3875876"/>
              <a:gd name="connsiteY66" fmla="*/ 1179871 h 1250950"/>
              <a:gd name="connsiteX67" fmla="*/ 3610405 w 3875876"/>
              <a:gd name="connsiteY67" fmla="*/ 1173971 h 1250950"/>
              <a:gd name="connsiteX68" fmla="*/ 3645802 w 3875876"/>
              <a:gd name="connsiteY68" fmla="*/ 1168072 h 1250950"/>
              <a:gd name="connsiteX69" fmla="*/ 3669399 w 3875876"/>
              <a:gd name="connsiteY69" fmla="*/ 1162173 h 1250950"/>
              <a:gd name="connsiteX70" fmla="*/ 3698896 w 3875876"/>
              <a:gd name="connsiteY70" fmla="*/ 1156273 h 1250950"/>
              <a:gd name="connsiteX71" fmla="*/ 3722493 w 3875876"/>
              <a:gd name="connsiteY71" fmla="*/ 1144475 h 1250950"/>
              <a:gd name="connsiteX72" fmla="*/ 3740191 w 3875876"/>
              <a:gd name="connsiteY72" fmla="*/ 1138575 h 1250950"/>
              <a:gd name="connsiteX73" fmla="*/ 3769688 w 3875876"/>
              <a:gd name="connsiteY73" fmla="*/ 1120877 h 1250950"/>
              <a:gd name="connsiteX74" fmla="*/ 3799185 w 3875876"/>
              <a:gd name="connsiteY74" fmla="*/ 1109078 h 1250950"/>
              <a:gd name="connsiteX75" fmla="*/ 3816883 w 3875876"/>
              <a:gd name="connsiteY75" fmla="*/ 1097280 h 1250950"/>
              <a:gd name="connsiteX76" fmla="*/ 3840480 w 3875876"/>
              <a:gd name="connsiteY76" fmla="*/ 1085481 h 1250950"/>
              <a:gd name="connsiteX77" fmla="*/ 3869977 w 3875876"/>
              <a:gd name="connsiteY77" fmla="*/ 1032387 h 1250950"/>
              <a:gd name="connsiteX78" fmla="*/ 3875876 w 3875876"/>
              <a:gd name="connsiteY78" fmla="*/ 1008789 h 1250950"/>
              <a:gd name="connsiteX79" fmla="*/ 3858178 w 3875876"/>
              <a:gd name="connsiteY79" fmla="*/ 820010 h 1250950"/>
              <a:gd name="connsiteX80" fmla="*/ 3846380 w 3875876"/>
              <a:gd name="connsiteY80" fmla="*/ 772815 h 1250950"/>
              <a:gd name="connsiteX81" fmla="*/ 3828682 w 3875876"/>
              <a:gd name="connsiteY81" fmla="*/ 743318 h 1250950"/>
              <a:gd name="connsiteX82" fmla="*/ 3805084 w 3875876"/>
              <a:gd name="connsiteY82" fmla="*/ 702023 h 1250950"/>
              <a:gd name="connsiteX83" fmla="*/ 3787386 w 3875876"/>
              <a:gd name="connsiteY83" fmla="*/ 666627 h 1250950"/>
              <a:gd name="connsiteX84" fmla="*/ 3763789 w 3875876"/>
              <a:gd name="connsiteY84" fmla="*/ 613533 h 1250950"/>
              <a:gd name="connsiteX85" fmla="*/ 3710694 w 3875876"/>
              <a:gd name="connsiteY85" fmla="*/ 572237 h 1250950"/>
              <a:gd name="connsiteX86" fmla="*/ 3681198 w 3875876"/>
              <a:gd name="connsiteY86" fmla="*/ 554539 h 1250950"/>
              <a:gd name="connsiteX87" fmla="*/ 3592707 w 3875876"/>
              <a:gd name="connsiteY87" fmla="*/ 513244 h 1250950"/>
              <a:gd name="connsiteX88" fmla="*/ 3539613 w 3875876"/>
              <a:gd name="connsiteY88" fmla="*/ 495546 h 1250950"/>
              <a:gd name="connsiteX89" fmla="*/ 3427525 w 3875876"/>
              <a:gd name="connsiteY89" fmla="*/ 454250 h 1250950"/>
              <a:gd name="connsiteX90" fmla="*/ 3285941 w 3875876"/>
              <a:gd name="connsiteY90" fmla="*/ 424753 h 1250950"/>
              <a:gd name="connsiteX91" fmla="*/ 3179753 w 3875876"/>
              <a:gd name="connsiteY91" fmla="*/ 401156 h 1250950"/>
              <a:gd name="connsiteX92" fmla="*/ 3120759 w 3875876"/>
              <a:gd name="connsiteY92" fmla="*/ 395257 h 1250950"/>
              <a:gd name="connsiteX93" fmla="*/ 2796294 w 3875876"/>
              <a:gd name="connsiteY93" fmla="*/ 407055 h 1250950"/>
              <a:gd name="connsiteX94" fmla="*/ 2754999 w 3875876"/>
              <a:gd name="connsiteY94" fmla="*/ 412955 h 1250950"/>
              <a:gd name="connsiteX95" fmla="*/ 2642911 w 3875876"/>
              <a:gd name="connsiteY95" fmla="*/ 436552 h 1250950"/>
              <a:gd name="connsiteX96" fmla="*/ 2595716 w 3875876"/>
              <a:gd name="connsiteY96" fmla="*/ 448351 h 1250950"/>
              <a:gd name="connsiteX97" fmla="*/ 2542622 w 3875876"/>
              <a:gd name="connsiteY97" fmla="*/ 460149 h 1250950"/>
              <a:gd name="connsiteX98" fmla="*/ 2501327 w 3875876"/>
              <a:gd name="connsiteY98" fmla="*/ 477848 h 1250950"/>
              <a:gd name="connsiteX99" fmla="*/ 2406937 w 3875876"/>
              <a:gd name="connsiteY99" fmla="*/ 525042 h 1250950"/>
              <a:gd name="connsiteX100" fmla="*/ 2359742 w 3875876"/>
              <a:gd name="connsiteY100" fmla="*/ 548640 h 1250950"/>
              <a:gd name="connsiteX101" fmla="*/ 2271252 w 3875876"/>
              <a:gd name="connsiteY101" fmla="*/ 601734 h 1250950"/>
              <a:gd name="connsiteX102" fmla="*/ 2224057 w 3875876"/>
              <a:gd name="connsiteY102" fmla="*/ 643029 h 1250950"/>
              <a:gd name="connsiteX103" fmla="*/ 2200460 w 3875876"/>
              <a:gd name="connsiteY103" fmla="*/ 660728 h 1250950"/>
              <a:gd name="connsiteX104" fmla="*/ 2153265 w 3875876"/>
              <a:gd name="connsiteY104" fmla="*/ 702023 h 1250950"/>
              <a:gd name="connsiteX105" fmla="*/ 2082473 w 3875876"/>
              <a:gd name="connsiteY105" fmla="*/ 749218 h 1250950"/>
              <a:gd name="connsiteX106" fmla="*/ 2005781 w 3875876"/>
              <a:gd name="connsiteY106" fmla="*/ 790513 h 1250950"/>
              <a:gd name="connsiteX107" fmla="*/ 1970385 w 3875876"/>
              <a:gd name="connsiteY107" fmla="*/ 808211 h 1250950"/>
              <a:gd name="connsiteX108" fmla="*/ 1934989 w 3875876"/>
              <a:gd name="connsiteY108" fmla="*/ 831809 h 1250950"/>
              <a:gd name="connsiteX109" fmla="*/ 1893693 w 3875876"/>
              <a:gd name="connsiteY109" fmla="*/ 843608 h 1250950"/>
              <a:gd name="connsiteX110" fmla="*/ 1840599 w 3875876"/>
              <a:gd name="connsiteY110" fmla="*/ 855406 h 1250950"/>
              <a:gd name="connsiteX111" fmla="*/ 1817002 w 3875876"/>
              <a:gd name="connsiteY111" fmla="*/ 867205 h 1250950"/>
              <a:gd name="connsiteX112" fmla="*/ 1628222 w 3875876"/>
              <a:gd name="connsiteY112" fmla="*/ 867205 h 1250950"/>
              <a:gd name="connsiteX113" fmla="*/ 1498436 w 3875876"/>
              <a:gd name="connsiteY113" fmla="*/ 778715 h 1250950"/>
              <a:gd name="connsiteX114" fmla="*/ 1368651 w 3875876"/>
              <a:gd name="connsiteY114" fmla="*/ 672526 h 1250950"/>
              <a:gd name="connsiteX115" fmla="*/ 1327355 w 3875876"/>
              <a:gd name="connsiteY115" fmla="*/ 637130 h 1250950"/>
              <a:gd name="connsiteX116" fmla="*/ 1262462 w 3875876"/>
              <a:gd name="connsiteY116" fmla="*/ 554539 h 1250950"/>
              <a:gd name="connsiteX117" fmla="*/ 1191670 w 3875876"/>
              <a:gd name="connsiteY117" fmla="*/ 489646 h 1250950"/>
              <a:gd name="connsiteX118" fmla="*/ 1109079 w 3875876"/>
              <a:gd name="connsiteY118" fmla="*/ 401156 h 1250950"/>
              <a:gd name="connsiteX119" fmla="*/ 1079582 w 3875876"/>
              <a:gd name="connsiteY119" fmla="*/ 371659 h 1250950"/>
              <a:gd name="connsiteX120" fmla="*/ 949796 w 3875876"/>
              <a:gd name="connsiteY120" fmla="*/ 283169 h 1250950"/>
              <a:gd name="connsiteX121" fmla="*/ 896702 w 3875876"/>
              <a:gd name="connsiteY121" fmla="*/ 241873 h 1250950"/>
              <a:gd name="connsiteX122" fmla="*/ 825910 w 3875876"/>
              <a:gd name="connsiteY122" fmla="*/ 194678 h 1250950"/>
              <a:gd name="connsiteX123" fmla="*/ 778715 w 3875876"/>
              <a:gd name="connsiteY123" fmla="*/ 153383 h 1250950"/>
              <a:gd name="connsiteX124" fmla="*/ 719722 w 3875876"/>
              <a:gd name="connsiteY124" fmla="*/ 117987 h 1250950"/>
              <a:gd name="connsiteX125" fmla="*/ 648929 w 3875876"/>
              <a:gd name="connsiteY125" fmla="*/ 76691 h 1250950"/>
              <a:gd name="connsiteX126" fmla="*/ 572238 w 3875876"/>
              <a:gd name="connsiteY126" fmla="*/ 41295 h 1250950"/>
              <a:gd name="connsiteX127" fmla="*/ 519144 w 3875876"/>
              <a:gd name="connsiteY127" fmla="*/ 29497 h 1250950"/>
              <a:gd name="connsiteX128" fmla="*/ 489647 w 3875876"/>
              <a:gd name="connsiteY128" fmla="*/ 17698 h 1250950"/>
              <a:gd name="connsiteX129" fmla="*/ 418854 w 3875876"/>
              <a:gd name="connsiteY129" fmla="*/ 0 h 1250950"/>
              <a:gd name="connsiteX130" fmla="*/ 176981 w 3875876"/>
              <a:gd name="connsiteY130" fmla="*/ 5899 h 1250950"/>
              <a:gd name="connsiteX131" fmla="*/ 112088 w 3875876"/>
              <a:gd name="connsiteY131" fmla="*/ 17698 h 1250950"/>
              <a:gd name="connsiteX132" fmla="*/ 41296 w 3875876"/>
              <a:gd name="connsiteY132" fmla="*/ 29497 h 1250950"/>
              <a:gd name="connsiteX133" fmla="*/ 23598 w 3875876"/>
              <a:gd name="connsiteY133" fmla="*/ 47195 h 1250950"/>
              <a:gd name="connsiteX134" fmla="*/ 11799 w 3875876"/>
              <a:gd name="connsiteY134" fmla="*/ 64893 h 1250950"/>
              <a:gd name="connsiteX135" fmla="*/ 0 w 3875876"/>
              <a:gd name="connsiteY135" fmla="*/ 176980 h 125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3875876" h="1250950">
                <a:moveTo>
                  <a:pt x="0" y="176980"/>
                </a:moveTo>
                <a:lnTo>
                  <a:pt x="0" y="176980"/>
                </a:lnTo>
                <a:cubicBezTo>
                  <a:pt x="7866" y="194678"/>
                  <a:pt x="13839" y="213346"/>
                  <a:pt x="23598" y="230075"/>
                </a:cubicBezTo>
                <a:cubicBezTo>
                  <a:pt x="27802" y="237281"/>
                  <a:pt x="37565" y="240311"/>
                  <a:pt x="41296" y="247773"/>
                </a:cubicBezTo>
                <a:cubicBezTo>
                  <a:pt x="93313" y="351807"/>
                  <a:pt x="31352" y="264011"/>
                  <a:pt x="76692" y="324464"/>
                </a:cubicBezTo>
                <a:cubicBezTo>
                  <a:pt x="78658" y="330363"/>
                  <a:pt x="78773" y="337253"/>
                  <a:pt x="82591" y="342162"/>
                </a:cubicBezTo>
                <a:cubicBezTo>
                  <a:pt x="117949" y="387623"/>
                  <a:pt x="108758" y="365712"/>
                  <a:pt x="141585" y="395257"/>
                </a:cubicBezTo>
                <a:cubicBezTo>
                  <a:pt x="153987" y="406419"/>
                  <a:pt x="167725" y="416769"/>
                  <a:pt x="176981" y="430653"/>
                </a:cubicBezTo>
                <a:lnTo>
                  <a:pt x="200578" y="466049"/>
                </a:lnTo>
                <a:cubicBezTo>
                  <a:pt x="204511" y="471948"/>
                  <a:pt x="207363" y="478733"/>
                  <a:pt x="212377" y="483747"/>
                </a:cubicBezTo>
                <a:cubicBezTo>
                  <a:pt x="218276" y="489646"/>
                  <a:pt x="224645" y="495111"/>
                  <a:pt x="230075" y="501445"/>
                </a:cubicBezTo>
                <a:cubicBezTo>
                  <a:pt x="236474" y="508910"/>
                  <a:pt x="240821" y="518090"/>
                  <a:pt x="247773" y="525042"/>
                </a:cubicBezTo>
                <a:cubicBezTo>
                  <a:pt x="254726" y="531994"/>
                  <a:pt x="264418" y="535787"/>
                  <a:pt x="271371" y="542740"/>
                </a:cubicBezTo>
                <a:cubicBezTo>
                  <a:pt x="278324" y="549693"/>
                  <a:pt x="282670" y="558873"/>
                  <a:pt x="289069" y="566338"/>
                </a:cubicBezTo>
                <a:cubicBezTo>
                  <a:pt x="294498" y="572672"/>
                  <a:pt x="301484" y="577579"/>
                  <a:pt x="306767" y="584036"/>
                </a:cubicBezTo>
                <a:cubicBezTo>
                  <a:pt x="319219" y="599256"/>
                  <a:pt x="328258" y="617326"/>
                  <a:pt x="342163" y="631231"/>
                </a:cubicBezTo>
                <a:cubicBezTo>
                  <a:pt x="348062" y="637130"/>
                  <a:pt x="354520" y="642520"/>
                  <a:pt x="359861" y="648929"/>
                </a:cubicBezTo>
                <a:cubicBezTo>
                  <a:pt x="387732" y="682374"/>
                  <a:pt x="354605" y="649829"/>
                  <a:pt x="383458" y="690224"/>
                </a:cubicBezTo>
                <a:cubicBezTo>
                  <a:pt x="388307" y="697013"/>
                  <a:pt x="395727" y="701588"/>
                  <a:pt x="401156" y="707922"/>
                </a:cubicBezTo>
                <a:cubicBezTo>
                  <a:pt x="407555" y="715387"/>
                  <a:pt x="412455" y="724055"/>
                  <a:pt x="418854" y="731520"/>
                </a:cubicBezTo>
                <a:cubicBezTo>
                  <a:pt x="424284" y="737855"/>
                  <a:pt x="431123" y="742884"/>
                  <a:pt x="436553" y="749218"/>
                </a:cubicBezTo>
                <a:cubicBezTo>
                  <a:pt x="442952" y="756683"/>
                  <a:pt x="447299" y="765863"/>
                  <a:pt x="454251" y="772815"/>
                </a:cubicBezTo>
                <a:cubicBezTo>
                  <a:pt x="477276" y="795840"/>
                  <a:pt x="509663" y="803702"/>
                  <a:pt x="536842" y="820010"/>
                </a:cubicBezTo>
                <a:cubicBezTo>
                  <a:pt x="546674" y="825909"/>
                  <a:pt x="556082" y="832580"/>
                  <a:pt x="566338" y="837708"/>
                </a:cubicBezTo>
                <a:cubicBezTo>
                  <a:pt x="575810" y="842444"/>
                  <a:pt x="586578" y="844364"/>
                  <a:pt x="595835" y="849507"/>
                </a:cubicBezTo>
                <a:cubicBezTo>
                  <a:pt x="604430" y="854282"/>
                  <a:pt x="610639" y="862808"/>
                  <a:pt x="619433" y="867205"/>
                </a:cubicBezTo>
                <a:cubicBezTo>
                  <a:pt x="638376" y="876676"/>
                  <a:pt x="659483" y="881330"/>
                  <a:pt x="678426" y="890802"/>
                </a:cubicBezTo>
                <a:cubicBezTo>
                  <a:pt x="686292" y="894735"/>
                  <a:pt x="694336" y="898330"/>
                  <a:pt x="702024" y="902601"/>
                </a:cubicBezTo>
                <a:cubicBezTo>
                  <a:pt x="712047" y="908169"/>
                  <a:pt x="721130" y="915450"/>
                  <a:pt x="731520" y="920299"/>
                </a:cubicBezTo>
                <a:cubicBezTo>
                  <a:pt x="750712" y="929256"/>
                  <a:pt x="771570" y="934425"/>
                  <a:pt x="790514" y="943897"/>
                </a:cubicBezTo>
                <a:cubicBezTo>
                  <a:pt x="806246" y="951763"/>
                  <a:pt x="821023" y="961932"/>
                  <a:pt x="837709" y="967494"/>
                </a:cubicBezTo>
                <a:cubicBezTo>
                  <a:pt x="843608" y="969460"/>
                  <a:pt x="849691" y="970943"/>
                  <a:pt x="855407" y="973393"/>
                </a:cubicBezTo>
                <a:cubicBezTo>
                  <a:pt x="863490" y="976857"/>
                  <a:pt x="870661" y="982411"/>
                  <a:pt x="879004" y="985192"/>
                </a:cubicBezTo>
                <a:cubicBezTo>
                  <a:pt x="888516" y="988363"/>
                  <a:pt x="898731" y="988836"/>
                  <a:pt x="908501" y="991091"/>
                </a:cubicBezTo>
                <a:cubicBezTo>
                  <a:pt x="1001000" y="1012437"/>
                  <a:pt x="917796" y="995311"/>
                  <a:pt x="985193" y="1008789"/>
                </a:cubicBezTo>
                <a:cubicBezTo>
                  <a:pt x="1005753" y="1019069"/>
                  <a:pt x="1015688" y="1024854"/>
                  <a:pt x="1038287" y="1032387"/>
                </a:cubicBezTo>
                <a:cubicBezTo>
                  <a:pt x="1118838" y="1059238"/>
                  <a:pt x="1042286" y="1029551"/>
                  <a:pt x="1114978" y="1055984"/>
                </a:cubicBezTo>
                <a:cubicBezTo>
                  <a:pt x="1124930" y="1059603"/>
                  <a:pt x="1135003" y="1063047"/>
                  <a:pt x="1144475" y="1067783"/>
                </a:cubicBezTo>
                <a:cubicBezTo>
                  <a:pt x="1154731" y="1072911"/>
                  <a:pt x="1163716" y="1080353"/>
                  <a:pt x="1173972" y="1085481"/>
                </a:cubicBezTo>
                <a:cubicBezTo>
                  <a:pt x="1183444" y="1090217"/>
                  <a:pt x="1194212" y="1092137"/>
                  <a:pt x="1203469" y="1097280"/>
                </a:cubicBezTo>
                <a:cubicBezTo>
                  <a:pt x="1212064" y="1102055"/>
                  <a:pt x="1219065" y="1109263"/>
                  <a:pt x="1227066" y="1114978"/>
                </a:cubicBezTo>
                <a:cubicBezTo>
                  <a:pt x="1237987" y="1122779"/>
                  <a:pt x="1265073" y="1139881"/>
                  <a:pt x="1274261" y="1144475"/>
                </a:cubicBezTo>
                <a:cubicBezTo>
                  <a:pt x="1296472" y="1155580"/>
                  <a:pt x="1304827" y="1156540"/>
                  <a:pt x="1327355" y="1162173"/>
                </a:cubicBezTo>
                <a:lnTo>
                  <a:pt x="1433544" y="1150374"/>
                </a:lnTo>
                <a:cubicBezTo>
                  <a:pt x="1447350" y="1148717"/>
                  <a:pt x="1461424" y="1148134"/>
                  <a:pt x="1474839" y="1144475"/>
                </a:cubicBezTo>
                <a:cubicBezTo>
                  <a:pt x="1483323" y="1142161"/>
                  <a:pt x="1490013" y="1135203"/>
                  <a:pt x="1498436" y="1132676"/>
                </a:cubicBezTo>
                <a:cubicBezTo>
                  <a:pt x="1509893" y="1129239"/>
                  <a:pt x="1522034" y="1128743"/>
                  <a:pt x="1533833" y="1126777"/>
                </a:cubicBezTo>
                <a:cubicBezTo>
                  <a:pt x="1543665" y="1120877"/>
                  <a:pt x="1553073" y="1114206"/>
                  <a:pt x="1563329" y="1109078"/>
                </a:cubicBezTo>
                <a:cubicBezTo>
                  <a:pt x="1568891" y="1106297"/>
                  <a:pt x="1575591" y="1106199"/>
                  <a:pt x="1581027" y="1103179"/>
                </a:cubicBezTo>
                <a:cubicBezTo>
                  <a:pt x="1593423" y="1096293"/>
                  <a:pt x="1602971" y="1084067"/>
                  <a:pt x="1616424" y="1079582"/>
                </a:cubicBezTo>
                <a:cubicBezTo>
                  <a:pt x="1629666" y="1075167"/>
                  <a:pt x="1653043" y="1067759"/>
                  <a:pt x="1663618" y="1061884"/>
                </a:cubicBezTo>
                <a:cubicBezTo>
                  <a:pt x="1735778" y="1021796"/>
                  <a:pt x="1634908" y="1065109"/>
                  <a:pt x="1716713" y="1032387"/>
                </a:cubicBezTo>
                <a:cubicBezTo>
                  <a:pt x="1753076" y="1034984"/>
                  <a:pt x="1792667" y="1034331"/>
                  <a:pt x="1828800" y="1044186"/>
                </a:cubicBezTo>
                <a:cubicBezTo>
                  <a:pt x="1840799" y="1047458"/>
                  <a:pt x="1852131" y="1052967"/>
                  <a:pt x="1864196" y="1055984"/>
                </a:cubicBezTo>
                <a:cubicBezTo>
                  <a:pt x="1872062" y="1057951"/>
                  <a:pt x="1880202" y="1059037"/>
                  <a:pt x="1887794" y="1061884"/>
                </a:cubicBezTo>
                <a:cubicBezTo>
                  <a:pt x="1896028" y="1064972"/>
                  <a:pt x="1903308" y="1070218"/>
                  <a:pt x="1911391" y="1073682"/>
                </a:cubicBezTo>
                <a:cubicBezTo>
                  <a:pt x="1917107" y="1076132"/>
                  <a:pt x="1923190" y="1077615"/>
                  <a:pt x="1929089" y="1079582"/>
                </a:cubicBezTo>
                <a:cubicBezTo>
                  <a:pt x="1943335" y="1093828"/>
                  <a:pt x="1974134" y="1127233"/>
                  <a:pt x="1993982" y="1138575"/>
                </a:cubicBezTo>
                <a:cubicBezTo>
                  <a:pt x="2030293" y="1159324"/>
                  <a:pt x="2059390" y="1167532"/>
                  <a:pt x="2100171" y="1173971"/>
                </a:cubicBezTo>
                <a:cubicBezTo>
                  <a:pt x="2263983" y="1199836"/>
                  <a:pt x="2091665" y="1166372"/>
                  <a:pt x="2188661" y="1185770"/>
                </a:cubicBezTo>
                <a:cubicBezTo>
                  <a:pt x="2240714" y="1206592"/>
                  <a:pt x="2199770" y="1193375"/>
                  <a:pt x="2277151" y="1203468"/>
                </a:cubicBezTo>
                <a:cubicBezTo>
                  <a:pt x="2423818" y="1222598"/>
                  <a:pt x="2280133" y="1211172"/>
                  <a:pt x="2460031" y="1221166"/>
                </a:cubicBezTo>
                <a:cubicBezTo>
                  <a:pt x="2799666" y="1277773"/>
                  <a:pt x="2538222" y="1238356"/>
                  <a:pt x="3356733" y="1227066"/>
                </a:cubicBezTo>
                <a:cubicBezTo>
                  <a:pt x="3371935" y="1226856"/>
                  <a:pt x="3417040" y="1211788"/>
                  <a:pt x="3427525" y="1209368"/>
                </a:cubicBezTo>
                <a:cubicBezTo>
                  <a:pt x="3439180" y="1206678"/>
                  <a:pt x="3451165" y="1205673"/>
                  <a:pt x="3462922" y="1203468"/>
                </a:cubicBezTo>
                <a:cubicBezTo>
                  <a:pt x="3482632" y="1199772"/>
                  <a:pt x="3502251" y="1195602"/>
                  <a:pt x="3521915" y="1191669"/>
                </a:cubicBezTo>
                <a:lnTo>
                  <a:pt x="3580909" y="1179871"/>
                </a:lnTo>
                <a:cubicBezTo>
                  <a:pt x="3590741" y="1177905"/>
                  <a:pt x="3600515" y="1175619"/>
                  <a:pt x="3610405" y="1173971"/>
                </a:cubicBezTo>
                <a:cubicBezTo>
                  <a:pt x="3622204" y="1172005"/>
                  <a:pt x="3634073" y="1170418"/>
                  <a:pt x="3645802" y="1168072"/>
                </a:cubicBezTo>
                <a:cubicBezTo>
                  <a:pt x="3653752" y="1166482"/>
                  <a:pt x="3661484" y="1163932"/>
                  <a:pt x="3669399" y="1162173"/>
                </a:cubicBezTo>
                <a:cubicBezTo>
                  <a:pt x="3679187" y="1159998"/>
                  <a:pt x="3689064" y="1158240"/>
                  <a:pt x="3698896" y="1156273"/>
                </a:cubicBezTo>
                <a:cubicBezTo>
                  <a:pt x="3706762" y="1152340"/>
                  <a:pt x="3714410" y="1147939"/>
                  <a:pt x="3722493" y="1144475"/>
                </a:cubicBezTo>
                <a:cubicBezTo>
                  <a:pt x="3728209" y="1142025"/>
                  <a:pt x="3734629" y="1141356"/>
                  <a:pt x="3740191" y="1138575"/>
                </a:cubicBezTo>
                <a:cubicBezTo>
                  <a:pt x="3750447" y="1133447"/>
                  <a:pt x="3759432" y="1126005"/>
                  <a:pt x="3769688" y="1120877"/>
                </a:cubicBezTo>
                <a:cubicBezTo>
                  <a:pt x="3779160" y="1116141"/>
                  <a:pt x="3789713" y="1113814"/>
                  <a:pt x="3799185" y="1109078"/>
                </a:cubicBezTo>
                <a:cubicBezTo>
                  <a:pt x="3805527" y="1105907"/>
                  <a:pt x="3810727" y="1100798"/>
                  <a:pt x="3816883" y="1097280"/>
                </a:cubicBezTo>
                <a:cubicBezTo>
                  <a:pt x="3824518" y="1092917"/>
                  <a:pt x="3832614" y="1089414"/>
                  <a:pt x="3840480" y="1085481"/>
                </a:cubicBezTo>
                <a:cubicBezTo>
                  <a:pt x="3853988" y="1065220"/>
                  <a:pt x="3859543" y="1058473"/>
                  <a:pt x="3869977" y="1032387"/>
                </a:cubicBezTo>
                <a:cubicBezTo>
                  <a:pt x="3872988" y="1024859"/>
                  <a:pt x="3873910" y="1016655"/>
                  <a:pt x="3875876" y="1008789"/>
                </a:cubicBezTo>
                <a:cubicBezTo>
                  <a:pt x="3868381" y="821399"/>
                  <a:pt x="3883791" y="916063"/>
                  <a:pt x="3858178" y="820010"/>
                </a:cubicBezTo>
                <a:cubicBezTo>
                  <a:pt x="3854000" y="804342"/>
                  <a:pt x="3852201" y="787950"/>
                  <a:pt x="3846380" y="772815"/>
                </a:cubicBezTo>
                <a:cubicBezTo>
                  <a:pt x="3842264" y="762113"/>
                  <a:pt x="3834581" y="753150"/>
                  <a:pt x="3828682" y="743318"/>
                </a:cubicBezTo>
                <a:cubicBezTo>
                  <a:pt x="3816203" y="693409"/>
                  <a:pt x="3833202" y="744200"/>
                  <a:pt x="3805084" y="702023"/>
                </a:cubicBezTo>
                <a:cubicBezTo>
                  <a:pt x="3797767" y="691047"/>
                  <a:pt x="3792460" y="678804"/>
                  <a:pt x="3787386" y="666627"/>
                </a:cubicBezTo>
                <a:cubicBezTo>
                  <a:pt x="3775963" y="639212"/>
                  <a:pt x="3780993" y="633195"/>
                  <a:pt x="3763789" y="613533"/>
                </a:cubicBezTo>
                <a:cubicBezTo>
                  <a:pt x="3731372" y="576484"/>
                  <a:pt x="3744643" y="591098"/>
                  <a:pt x="3710694" y="572237"/>
                </a:cubicBezTo>
                <a:cubicBezTo>
                  <a:pt x="3700671" y="566669"/>
                  <a:pt x="3691264" y="560030"/>
                  <a:pt x="3681198" y="554539"/>
                </a:cubicBezTo>
                <a:cubicBezTo>
                  <a:pt x="3659527" y="542719"/>
                  <a:pt x="3612272" y="520852"/>
                  <a:pt x="3592707" y="513244"/>
                </a:cubicBezTo>
                <a:cubicBezTo>
                  <a:pt x="3575320" y="506483"/>
                  <a:pt x="3557181" y="501821"/>
                  <a:pt x="3539613" y="495546"/>
                </a:cubicBezTo>
                <a:cubicBezTo>
                  <a:pt x="3502115" y="482154"/>
                  <a:pt x="3466569" y="462059"/>
                  <a:pt x="3427525" y="454250"/>
                </a:cubicBezTo>
                <a:cubicBezTo>
                  <a:pt x="3366925" y="442130"/>
                  <a:pt x="3351635" y="439351"/>
                  <a:pt x="3285941" y="424753"/>
                </a:cubicBezTo>
                <a:cubicBezTo>
                  <a:pt x="3250545" y="416887"/>
                  <a:pt x="3215832" y="404764"/>
                  <a:pt x="3179753" y="401156"/>
                </a:cubicBezTo>
                <a:lnTo>
                  <a:pt x="3120759" y="395257"/>
                </a:lnTo>
                <a:lnTo>
                  <a:pt x="2796294" y="407055"/>
                </a:lnTo>
                <a:cubicBezTo>
                  <a:pt x="2782405" y="407727"/>
                  <a:pt x="2768654" y="410329"/>
                  <a:pt x="2754999" y="412955"/>
                </a:cubicBezTo>
                <a:cubicBezTo>
                  <a:pt x="2717504" y="420166"/>
                  <a:pt x="2679953" y="427291"/>
                  <a:pt x="2642911" y="436552"/>
                </a:cubicBezTo>
                <a:lnTo>
                  <a:pt x="2595716" y="448351"/>
                </a:lnTo>
                <a:cubicBezTo>
                  <a:pt x="2578068" y="452503"/>
                  <a:pt x="2559926" y="454741"/>
                  <a:pt x="2542622" y="460149"/>
                </a:cubicBezTo>
                <a:cubicBezTo>
                  <a:pt x="2528328" y="464616"/>
                  <a:pt x="2514837" y="471386"/>
                  <a:pt x="2501327" y="477848"/>
                </a:cubicBezTo>
                <a:cubicBezTo>
                  <a:pt x="2469593" y="493025"/>
                  <a:pt x="2438400" y="509310"/>
                  <a:pt x="2406937" y="525042"/>
                </a:cubicBezTo>
                <a:cubicBezTo>
                  <a:pt x="2391205" y="532908"/>
                  <a:pt x="2374935" y="539778"/>
                  <a:pt x="2359742" y="548640"/>
                </a:cubicBezTo>
                <a:cubicBezTo>
                  <a:pt x="2339443" y="560481"/>
                  <a:pt x="2296986" y="583353"/>
                  <a:pt x="2271252" y="601734"/>
                </a:cubicBezTo>
                <a:cubicBezTo>
                  <a:pt x="2224978" y="634787"/>
                  <a:pt x="2270193" y="602658"/>
                  <a:pt x="2224057" y="643029"/>
                </a:cubicBezTo>
                <a:cubicBezTo>
                  <a:pt x="2216658" y="649504"/>
                  <a:pt x="2207925" y="654329"/>
                  <a:pt x="2200460" y="660728"/>
                </a:cubicBezTo>
                <a:cubicBezTo>
                  <a:pt x="2163587" y="692335"/>
                  <a:pt x="2204779" y="665660"/>
                  <a:pt x="2153265" y="702023"/>
                </a:cubicBezTo>
                <a:cubicBezTo>
                  <a:pt x="2130095" y="718378"/>
                  <a:pt x="2107840" y="736535"/>
                  <a:pt x="2082473" y="749218"/>
                </a:cubicBezTo>
                <a:cubicBezTo>
                  <a:pt x="1995289" y="792809"/>
                  <a:pt x="2103726" y="737773"/>
                  <a:pt x="2005781" y="790513"/>
                </a:cubicBezTo>
                <a:cubicBezTo>
                  <a:pt x="1994166" y="796767"/>
                  <a:pt x="1981779" y="801564"/>
                  <a:pt x="1970385" y="808211"/>
                </a:cubicBezTo>
                <a:cubicBezTo>
                  <a:pt x="1958136" y="815356"/>
                  <a:pt x="1947864" y="825867"/>
                  <a:pt x="1934989" y="831809"/>
                </a:cubicBezTo>
                <a:cubicBezTo>
                  <a:pt x="1921991" y="837808"/>
                  <a:pt x="1907505" y="839841"/>
                  <a:pt x="1893693" y="843608"/>
                </a:cubicBezTo>
                <a:cubicBezTo>
                  <a:pt x="1870785" y="849856"/>
                  <a:pt x="1865164" y="850493"/>
                  <a:pt x="1840599" y="855406"/>
                </a:cubicBezTo>
                <a:cubicBezTo>
                  <a:pt x="1832733" y="859339"/>
                  <a:pt x="1825625" y="865480"/>
                  <a:pt x="1817002" y="867205"/>
                </a:cubicBezTo>
                <a:cubicBezTo>
                  <a:pt x="1757668" y="879072"/>
                  <a:pt x="1684856" y="869902"/>
                  <a:pt x="1628222" y="867205"/>
                </a:cubicBezTo>
                <a:cubicBezTo>
                  <a:pt x="1553513" y="842301"/>
                  <a:pt x="1605264" y="864177"/>
                  <a:pt x="1498436" y="778715"/>
                </a:cubicBezTo>
                <a:cubicBezTo>
                  <a:pt x="1388408" y="690693"/>
                  <a:pt x="1508012" y="790983"/>
                  <a:pt x="1368651" y="672526"/>
                </a:cubicBezTo>
                <a:cubicBezTo>
                  <a:pt x="1354837" y="660784"/>
                  <a:pt x="1337893" y="651883"/>
                  <a:pt x="1327355" y="637130"/>
                </a:cubicBezTo>
                <a:cubicBezTo>
                  <a:pt x="1305363" y="606342"/>
                  <a:pt x="1289529" y="581606"/>
                  <a:pt x="1262462" y="554539"/>
                </a:cubicBezTo>
                <a:cubicBezTo>
                  <a:pt x="1213930" y="506006"/>
                  <a:pt x="1231440" y="535098"/>
                  <a:pt x="1191670" y="489646"/>
                </a:cubicBezTo>
                <a:cubicBezTo>
                  <a:pt x="1063738" y="343438"/>
                  <a:pt x="1190524" y="474456"/>
                  <a:pt x="1109079" y="401156"/>
                </a:cubicBezTo>
                <a:cubicBezTo>
                  <a:pt x="1098743" y="391854"/>
                  <a:pt x="1090496" y="380275"/>
                  <a:pt x="1079582" y="371659"/>
                </a:cubicBezTo>
                <a:cubicBezTo>
                  <a:pt x="935845" y="258183"/>
                  <a:pt x="1050931" y="354559"/>
                  <a:pt x="949796" y="283169"/>
                </a:cubicBezTo>
                <a:cubicBezTo>
                  <a:pt x="931479" y="270239"/>
                  <a:pt x="914947" y="254905"/>
                  <a:pt x="896702" y="241873"/>
                </a:cubicBezTo>
                <a:cubicBezTo>
                  <a:pt x="873624" y="225389"/>
                  <a:pt x="845964" y="214732"/>
                  <a:pt x="825910" y="194678"/>
                </a:cubicBezTo>
                <a:cubicBezTo>
                  <a:pt x="806388" y="175156"/>
                  <a:pt x="801465" y="168008"/>
                  <a:pt x="778715" y="153383"/>
                </a:cubicBezTo>
                <a:cubicBezTo>
                  <a:pt x="759425" y="140982"/>
                  <a:pt x="738068" y="131746"/>
                  <a:pt x="719722" y="117987"/>
                </a:cubicBezTo>
                <a:cubicBezTo>
                  <a:pt x="682054" y="89737"/>
                  <a:pt x="704916" y="104684"/>
                  <a:pt x="648929" y="76691"/>
                </a:cubicBezTo>
                <a:cubicBezTo>
                  <a:pt x="623751" y="64102"/>
                  <a:pt x="599061" y="50236"/>
                  <a:pt x="572238" y="41295"/>
                </a:cubicBezTo>
                <a:cubicBezTo>
                  <a:pt x="559745" y="37131"/>
                  <a:pt x="530828" y="31834"/>
                  <a:pt x="519144" y="29497"/>
                </a:cubicBezTo>
                <a:cubicBezTo>
                  <a:pt x="509312" y="25564"/>
                  <a:pt x="499693" y="21047"/>
                  <a:pt x="489647" y="17698"/>
                </a:cubicBezTo>
                <a:cubicBezTo>
                  <a:pt x="456900" y="6782"/>
                  <a:pt x="449649" y="6159"/>
                  <a:pt x="418854" y="0"/>
                </a:cubicBezTo>
                <a:cubicBezTo>
                  <a:pt x="338230" y="1966"/>
                  <a:pt x="257495" y="1254"/>
                  <a:pt x="176981" y="5899"/>
                </a:cubicBezTo>
                <a:cubicBezTo>
                  <a:pt x="155032" y="7165"/>
                  <a:pt x="133775" y="14084"/>
                  <a:pt x="112088" y="17698"/>
                </a:cubicBezTo>
                <a:cubicBezTo>
                  <a:pt x="24292" y="32331"/>
                  <a:pt x="110803" y="15594"/>
                  <a:pt x="41296" y="29497"/>
                </a:cubicBezTo>
                <a:cubicBezTo>
                  <a:pt x="35397" y="35396"/>
                  <a:pt x="28939" y="40786"/>
                  <a:pt x="23598" y="47195"/>
                </a:cubicBezTo>
                <a:cubicBezTo>
                  <a:pt x="19059" y="52642"/>
                  <a:pt x="14970" y="58551"/>
                  <a:pt x="11799" y="64893"/>
                </a:cubicBezTo>
                <a:cubicBezTo>
                  <a:pt x="-2805" y="94102"/>
                  <a:pt x="1966" y="158299"/>
                  <a:pt x="0" y="176980"/>
                </a:cubicBezTo>
                <a:close/>
              </a:path>
            </a:pathLst>
          </a:custGeom>
          <a:solidFill>
            <a:srgbClr val="4472C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9" name="Freeform: Shape 18">
            <a:extLst>
              <a:ext uri="{FF2B5EF4-FFF2-40B4-BE49-F238E27FC236}">
                <a16:creationId xmlns:a16="http://schemas.microsoft.com/office/drawing/2014/main" id="{67AE38F9-36E8-4E9A-B339-8BE9056BB000}"/>
              </a:ext>
            </a:extLst>
          </p:cNvPr>
          <p:cNvSpPr/>
          <p:nvPr/>
        </p:nvSpPr>
        <p:spPr>
          <a:xfrm>
            <a:off x="6695968" y="3421346"/>
            <a:ext cx="2737300" cy="1168072"/>
          </a:xfrm>
          <a:custGeom>
            <a:avLst/>
            <a:gdLst>
              <a:gd name="connsiteX0" fmla="*/ 412954 w 2737300"/>
              <a:gd name="connsiteY0" fmla="*/ 41295 h 1168072"/>
              <a:gd name="connsiteX1" fmla="*/ 412954 w 2737300"/>
              <a:gd name="connsiteY1" fmla="*/ 41295 h 1168072"/>
              <a:gd name="connsiteX2" fmla="*/ 336263 w 2737300"/>
              <a:gd name="connsiteY2" fmla="*/ 5899 h 1168072"/>
              <a:gd name="connsiteX3" fmla="*/ 253672 w 2737300"/>
              <a:gd name="connsiteY3" fmla="*/ 0 h 1168072"/>
              <a:gd name="connsiteX4" fmla="*/ 117987 w 2737300"/>
              <a:gd name="connsiteY4" fmla="*/ 11799 h 1168072"/>
              <a:gd name="connsiteX5" fmla="*/ 88490 w 2737300"/>
              <a:gd name="connsiteY5" fmla="*/ 23597 h 1168072"/>
              <a:gd name="connsiteX6" fmla="*/ 58993 w 2737300"/>
              <a:gd name="connsiteY6" fmla="*/ 41295 h 1168072"/>
              <a:gd name="connsiteX7" fmla="*/ 23597 w 2737300"/>
              <a:gd name="connsiteY7" fmla="*/ 88490 h 1168072"/>
              <a:gd name="connsiteX8" fmla="*/ 11798 w 2737300"/>
              <a:gd name="connsiteY8" fmla="*/ 129786 h 1168072"/>
              <a:gd name="connsiteX9" fmla="*/ 0 w 2737300"/>
              <a:gd name="connsiteY9" fmla="*/ 153383 h 1168072"/>
              <a:gd name="connsiteX10" fmla="*/ 5899 w 2737300"/>
              <a:gd name="connsiteY10" fmla="*/ 277270 h 1168072"/>
              <a:gd name="connsiteX11" fmla="*/ 11798 w 2737300"/>
              <a:gd name="connsiteY11" fmla="*/ 300867 h 1168072"/>
              <a:gd name="connsiteX12" fmla="*/ 23597 w 2737300"/>
              <a:gd name="connsiteY12" fmla="*/ 318565 h 1168072"/>
              <a:gd name="connsiteX13" fmla="*/ 29496 w 2737300"/>
              <a:gd name="connsiteY13" fmla="*/ 342163 h 1168072"/>
              <a:gd name="connsiteX14" fmla="*/ 64893 w 2737300"/>
              <a:gd name="connsiteY14" fmla="*/ 377559 h 1168072"/>
              <a:gd name="connsiteX15" fmla="*/ 88490 w 2737300"/>
              <a:gd name="connsiteY15" fmla="*/ 401156 h 1168072"/>
              <a:gd name="connsiteX16" fmla="*/ 147484 w 2737300"/>
              <a:gd name="connsiteY16" fmla="*/ 466049 h 1168072"/>
              <a:gd name="connsiteX17" fmla="*/ 165182 w 2737300"/>
              <a:gd name="connsiteY17" fmla="*/ 477848 h 1168072"/>
              <a:gd name="connsiteX18" fmla="*/ 200578 w 2737300"/>
              <a:gd name="connsiteY18" fmla="*/ 513244 h 1168072"/>
              <a:gd name="connsiteX19" fmla="*/ 253672 w 2737300"/>
              <a:gd name="connsiteY19" fmla="*/ 542741 h 1168072"/>
              <a:gd name="connsiteX20" fmla="*/ 271370 w 2737300"/>
              <a:gd name="connsiteY20" fmla="*/ 560439 h 1168072"/>
              <a:gd name="connsiteX21" fmla="*/ 353961 w 2737300"/>
              <a:gd name="connsiteY21" fmla="*/ 631231 h 1168072"/>
              <a:gd name="connsiteX22" fmla="*/ 365760 w 2737300"/>
              <a:gd name="connsiteY22" fmla="*/ 654828 h 1168072"/>
              <a:gd name="connsiteX23" fmla="*/ 383458 w 2737300"/>
              <a:gd name="connsiteY23" fmla="*/ 672526 h 1168072"/>
              <a:gd name="connsiteX24" fmla="*/ 401156 w 2737300"/>
              <a:gd name="connsiteY24" fmla="*/ 696124 h 1168072"/>
              <a:gd name="connsiteX25" fmla="*/ 412954 w 2737300"/>
              <a:gd name="connsiteY25" fmla="*/ 713822 h 1168072"/>
              <a:gd name="connsiteX26" fmla="*/ 460149 w 2737300"/>
              <a:gd name="connsiteY26" fmla="*/ 743319 h 1168072"/>
              <a:gd name="connsiteX27" fmla="*/ 501445 w 2737300"/>
              <a:gd name="connsiteY27" fmla="*/ 778715 h 1168072"/>
              <a:gd name="connsiteX28" fmla="*/ 519143 w 2737300"/>
              <a:gd name="connsiteY28" fmla="*/ 784614 h 1168072"/>
              <a:gd name="connsiteX29" fmla="*/ 560438 w 2737300"/>
              <a:gd name="connsiteY29" fmla="*/ 808212 h 1168072"/>
              <a:gd name="connsiteX30" fmla="*/ 578136 w 2737300"/>
              <a:gd name="connsiteY30" fmla="*/ 820010 h 1168072"/>
              <a:gd name="connsiteX31" fmla="*/ 613533 w 2737300"/>
              <a:gd name="connsiteY31" fmla="*/ 831809 h 1168072"/>
              <a:gd name="connsiteX32" fmla="*/ 660727 w 2737300"/>
              <a:gd name="connsiteY32" fmla="*/ 861306 h 1168072"/>
              <a:gd name="connsiteX33" fmla="*/ 690224 w 2737300"/>
              <a:gd name="connsiteY33" fmla="*/ 879004 h 1168072"/>
              <a:gd name="connsiteX34" fmla="*/ 731520 w 2737300"/>
              <a:gd name="connsiteY34" fmla="*/ 896702 h 1168072"/>
              <a:gd name="connsiteX35" fmla="*/ 749218 w 2737300"/>
              <a:gd name="connsiteY35" fmla="*/ 914400 h 1168072"/>
              <a:gd name="connsiteX36" fmla="*/ 796413 w 2737300"/>
              <a:gd name="connsiteY36" fmla="*/ 937997 h 1168072"/>
              <a:gd name="connsiteX37" fmla="*/ 820010 w 2737300"/>
              <a:gd name="connsiteY37" fmla="*/ 949796 h 1168072"/>
              <a:gd name="connsiteX38" fmla="*/ 843607 w 2737300"/>
              <a:gd name="connsiteY38" fmla="*/ 961595 h 1168072"/>
              <a:gd name="connsiteX39" fmla="*/ 873104 w 2737300"/>
              <a:gd name="connsiteY39" fmla="*/ 967494 h 1168072"/>
              <a:gd name="connsiteX40" fmla="*/ 920299 w 2737300"/>
              <a:gd name="connsiteY40" fmla="*/ 985192 h 1168072"/>
              <a:gd name="connsiteX41" fmla="*/ 943896 w 2737300"/>
              <a:gd name="connsiteY41" fmla="*/ 996991 h 1168072"/>
              <a:gd name="connsiteX42" fmla="*/ 967494 w 2737300"/>
              <a:gd name="connsiteY42" fmla="*/ 1002890 h 1168072"/>
              <a:gd name="connsiteX43" fmla="*/ 1061884 w 2737300"/>
              <a:gd name="connsiteY43" fmla="*/ 1020588 h 1168072"/>
              <a:gd name="connsiteX44" fmla="*/ 1097280 w 2737300"/>
              <a:gd name="connsiteY44" fmla="*/ 1032387 h 1168072"/>
              <a:gd name="connsiteX45" fmla="*/ 1227065 w 2737300"/>
              <a:gd name="connsiteY45" fmla="*/ 1044186 h 1168072"/>
              <a:gd name="connsiteX46" fmla="*/ 1286059 w 2737300"/>
              <a:gd name="connsiteY46" fmla="*/ 1055984 h 1168072"/>
              <a:gd name="connsiteX47" fmla="*/ 1439442 w 2737300"/>
              <a:gd name="connsiteY47" fmla="*/ 1050085 h 1168072"/>
              <a:gd name="connsiteX48" fmla="*/ 1522033 w 2737300"/>
              <a:gd name="connsiteY48" fmla="*/ 1032387 h 1168072"/>
              <a:gd name="connsiteX49" fmla="*/ 1551530 w 2737300"/>
              <a:gd name="connsiteY49" fmla="*/ 1020588 h 1168072"/>
              <a:gd name="connsiteX50" fmla="*/ 1610524 w 2737300"/>
              <a:gd name="connsiteY50" fmla="*/ 1008790 h 1168072"/>
              <a:gd name="connsiteX51" fmla="*/ 1669517 w 2737300"/>
              <a:gd name="connsiteY51" fmla="*/ 985192 h 1168072"/>
              <a:gd name="connsiteX52" fmla="*/ 1699014 w 2737300"/>
              <a:gd name="connsiteY52" fmla="*/ 967494 h 1168072"/>
              <a:gd name="connsiteX53" fmla="*/ 1722611 w 2737300"/>
              <a:gd name="connsiteY53" fmla="*/ 961595 h 1168072"/>
              <a:gd name="connsiteX54" fmla="*/ 1740309 w 2737300"/>
              <a:gd name="connsiteY54" fmla="*/ 955695 h 1168072"/>
              <a:gd name="connsiteX55" fmla="*/ 1775705 w 2737300"/>
              <a:gd name="connsiteY55" fmla="*/ 937997 h 1168072"/>
              <a:gd name="connsiteX56" fmla="*/ 1817001 w 2737300"/>
              <a:gd name="connsiteY56" fmla="*/ 926199 h 1168072"/>
              <a:gd name="connsiteX57" fmla="*/ 1887793 w 2737300"/>
              <a:gd name="connsiteY57" fmla="*/ 932098 h 1168072"/>
              <a:gd name="connsiteX58" fmla="*/ 1905491 w 2737300"/>
              <a:gd name="connsiteY58" fmla="*/ 937997 h 1168072"/>
              <a:gd name="connsiteX59" fmla="*/ 1976284 w 2737300"/>
              <a:gd name="connsiteY59" fmla="*/ 949796 h 1168072"/>
              <a:gd name="connsiteX60" fmla="*/ 1999881 w 2737300"/>
              <a:gd name="connsiteY60" fmla="*/ 961595 h 1168072"/>
              <a:gd name="connsiteX61" fmla="*/ 2064774 w 2737300"/>
              <a:gd name="connsiteY61" fmla="*/ 979293 h 1168072"/>
              <a:gd name="connsiteX62" fmla="*/ 2082472 w 2737300"/>
              <a:gd name="connsiteY62" fmla="*/ 985192 h 1168072"/>
              <a:gd name="connsiteX63" fmla="*/ 2111969 w 2737300"/>
              <a:gd name="connsiteY63" fmla="*/ 991092 h 1168072"/>
              <a:gd name="connsiteX64" fmla="*/ 2159164 w 2737300"/>
              <a:gd name="connsiteY64" fmla="*/ 1002890 h 1168072"/>
              <a:gd name="connsiteX65" fmla="*/ 2212258 w 2737300"/>
              <a:gd name="connsiteY65" fmla="*/ 1020588 h 1168072"/>
              <a:gd name="connsiteX66" fmla="*/ 2229956 w 2737300"/>
              <a:gd name="connsiteY66" fmla="*/ 1032387 h 1168072"/>
              <a:gd name="connsiteX67" fmla="*/ 2253553 w 2737300"/>
              <a:gd name="connsiteY67" fmla="*/ 1044186 h 1168072"/>
              <a:gd name="connsiteX68" fmla="*/ 2277151 w 2737300"/>
              <a:gd name="connsiteY68" fmla="*/ 1061884 h 1168072"/>
              <a:gd name="connsiteX69" fmla="*/ 2312547 w 2737300"/>
              <a:gd name="connsiteY69" fmla="*/ 1085481 h 1168072"/>
              <a:gd name="connsiteX70" fmla="*/ 2330245 w 2737300"/>
              <a:gd name="connsiteY70" fmla="*/ 1103179 h 1168072"/>
              <a:gd name="connsiteX71" fmla="*/ 2371540 w 2737300"/>
              <a:gd name="connsiteY71" fmla="*/ 1120877 h 1168072"/>
              <a:gd name="connsiteX72" fmla="*/ 2395138 w 2737300"/>
              <a:gd name="connsiteY72" fmla="*/ 1126777 h 1168072"/>
              <a:gd name="connsiteX73" fmla="*/ 2448232 w 2737300"/>
              <a:gd name="connsiteY73" fmla="*/ 1150374 h 1168072"/>
              <a:gd name="connsiteX74" fmla="*/ 2507225 w 2737300"/>
              <a:gd name="connsiteY74" fmla="*/ 1162173 h 1168072"/>
              <a:gd name="connsiteX75" fmla="*/ 2536722 w 2737300"/>
              <a:gd name="connsiteY75" fmla="*/ 1168072 h 1168072"/>
              <a:gd name="connsiteX76" fmla="*/ 2678307 w 2737300"/>
              <a:gd name="connsiteY76" fmla="*/ 1138575 h 1168072"/>
              <a:gd name="connsiteX77" fmla="*/ 2696005 w 2737300"/>
              <a:gd name="connsiteY77" fmla="*/ 1114978 h 1168072"/>
              <a:gd name="connsiteX78" fmla="*/ 2713703 w 2737300"/>
              <a:gd name="connsiteY78" fmla="*/ 1097280 h 1168072"/>
              <a:gd name="connsiteX79" fmla="*/ 2737300 w 2737300"/>
              <a:gd name="connsiteY79" fmla="*/ 1050085 h 1168072"/>
              <a:gd name="connsiteX80" fmla="*/ 2731401 w 2737300"/>
              <a:gd name="connsiteY80" fmla="*/ 991092 h 1168072"/>
              <a:gd name="connsiteX81" fmla="*/ 2719602 w 2737300"/>
              <a:gd name="connsiteY81" fmla="*/ 884903 h 1168072"/>
              <a:gd name="connsiteX82" fmla="*/ 2684206 w 2737300"/>
              <a:gd name="connsiteY82" fmla="*/ 772815 h 1168072"/>
              <a:gd name="connsiteX83" fmla="*/ 2654709 w 2737300"/>
              <a:gd name="connsiteY83" fmla="*/ 678426 h 1168072"/>
              <a:gd name="connsiteX84" fmla="*/ 2648810 w 2737300"/>
              <a:gd name="connsiteY84" fmla="*/ 654828 h 1168072"/>
              <a:gd name="connsiteX85" fmla="*/ 2601615 w 2737300"/>
              <a:gd name="connsiteY85" fmla="*/ 584036 h 1168072"/>
              <a:gd name="connsiteX86" fmla="*/ 2583917 w 2737300"/>
              <a:gd name="connsiteY86" fmla="*/ 572237 h 1168072"/>
              <a:gd name="connsiteX87" fmla="*/ 2554420 w 2737300"/>
              <a:gd name="connsiteY87" fmla="*/ 566338 h 1168072"/>
              <a:gd name="connsiteX88" fmla="*/ 2519024 w 2737300"/>
              <a:gd name="connsiteY88" fmla="*/ 554539 h 1168072"/>
              <a:gd name="connsiteX89" fmla="*/ 2460031 w 2737300"/>
              <a:gd name="connsiteY89" fmla="*/ 542741 h 1168072"/>
              <a:gd name="connsiteX90" fmla="*/ 2294849 w 2737300"/>
              <a:gd name="connsiteY90" fmla="*/ 548640 h 1168072"/>
              <a:gd name="connsiteX91" fmla="*/ 2259453 w 2737300"/>
              <a:gd name="connsiteY91" fmla="*/ 560439 h 1168072"/>
              <a:gd name="connsiteX92" fmla="*/ 2229956 w 2737300"/>
              <a:gd name="connsiteY92" fmla="*/ 566338 h 1168072"/>
              <a:gd name="connsiteX93" fmla="*/ 2206358 w 2737300"/>
              <a:gd name="connsiteY93" fmla="*/ 572237 h 1168072"/>
              <a:gd name="connsiteX94" fmla="*/ 2094271 w 2737300"/>
              <a:gd name="connsiteY94" fmla="*/ 625332 h 1168072"/>
              <a:gd name="connsiteX95" fmla="*/ 2052975 w 2737300"/>
              <a:gd name="connsiteY95" fmla="*/ 637130 h 1168072"/>
              <a:gd name="connsiteX96" fmla="*/ 1982183 w 2737300"/>
              <a:gd name="connsiteY96" fmla="*/ 666627 h 1168072"/>
              <a:gd name="connsiteX97" fmla="*/ 1946787 w 2737300"/>
              <a:gd name="connsiteY97" fmla="*/ 690224 h 1168072"/>
              <a:gd name="connsiteX98" fmla="*/ 1905491 w 2737300"/>
              <a:gd name="connsiteY98" fmla="*/ 702023 h 1168072"/>
              <a:gd name="connsiteX99" fmla="*/ 1858296 w 2737300"/>
              <a:gd name="connsiteY99" fmla="*/ 719721 h 1168072"/>
              <a:gd name="connsiteX100" fmla="*/ 1775705 w 2737300"/>
              <a:gd name="connsiteY100" fmla="*/ 743319 h 1168072"/>
              <a:gd name="connsiteX101" fmla="*/ 1728511 w 2737300"/>
              <a:gd name="connsiteY101" fmla="*/ 755117 h 1168072"/>
              <a:gd name="connsiteX102" fmla="*/ 1581027 w 2737300"/>
              <a:gd name="connsiteY102" fmla="*/ 737419 h 1168072"/>
              <a:gd name="connsiteX103" fmla="*/ 1457140 w 2737300"/>
              <a:gd name="connsiteY103" fmla="*/ 684325 h 1168072"/>
              <a:gd name="connsiteX104" fmla="*/ 1404046 w 2737300"/>
              <a:gd name="connsiteY104" fmla="*/ 660728 h 1168072"/>
              <a:gd name="connsiteX105" fmla="*/ 1268361 w 2737300"/>
              <a:gd name="connsiteY105" fmla="*/ 554539 h 1168072"/>
              <a:gd name="connsiteX106" fmla="*/ 1227065 w 2737300"/>
              <a:gd name="connsiteY106" fmla="*/ 519143 h 1168072"/>
              <a:gd name="connsiteX107" fmla="*/ 1185770 w 2737300"/>
              <a:gd name="connsiteY107" fmla="*/ 477848 h 1168072"/>
              <a:gd name="connsiteX108" fmla="*/ 1144474 w 2737300"/>
              <a:gd name="connsiteY108" fmla="*/ 442452 h 1168072"/>
              <a:gd name="connsiteX109" fmla="*/ 1126776 w 2737300"/>
              <a:gd name="connsiteY109" fmla="*/ 424754 h 1168072"/>
              <a:gd name="connsiteX110" fmla="*/ 1085481 w 2737300"/>
              <a:gd name="connsiteY110" fmla="*/ 401156 h 1168072"/>
              <a:gd name="connsiteX111" fmla="*/ 1044185 w 2737300"/>
              <a:gd name="connsiteY111" fmla="*/ 371659 h 1168072"/>
              <a:gd name="connsiteX112" fmla="*/ 1020588 w 2737300"/>
              <a:gd name="connsiteY112" fmla="*/ 348062 h 1168072"/>
              <a:gd name="connsiteX113" fmla="*/ 991091 w 2737300"/>
              <a:gd name="connsiteY113" fmla="*/ 330364 h 1168072"/>
              <a:gd name="connsiteX114" fmla="*/ 955695 w 2737300"/>
              <a:gd name="connsiteY114" fmla="*/ 306766 h 1168072"/>
              <a:gd name="connsiteX115" fmla="*/ 902601 w 2737300"/>
              <a:gd name="connsiteY115" fmla="*/ 283169 h 1168072"/>
              <a:gd name="connsiteX116" fmla="*/ 861305 w 2737300"/>
              <a:gd name="connsiteY116" fmla="*/ 259572 h 1168072"/>
              <a:gd name="connsiteX117" fmla="*/ 814111 w 2737300"/>
              <a:gd name="connsiteY117" fmla="*/ 235974 h 1168072"/>
              <a:gd name="connsiteX118" fmla="*/ 790513 w 2737300"/>
              <a:gd name="connsiteY118" fmla="*/ 218276 h 1168072"/>
              <a:gd name="connsiteX119" fmla="*/ 737419 w 2737300"/>
              <a:gd name="connsiteY119" fmla="*/ 176981 h 1168072"/>
              <a:gd name="connsiteX120" fmla="*/ 684325 w 2737300"/>
              <a:gd name="connsiteY120" fmla="*/ 159283 h 1168072"/>
              <a:gd name="connsiteX121" fmla="*/ 660727 w 2737300"/>
              <a:gd name="connsiteY121" fmla="*/ 147484 h 1168072"/>
              <a:gd name="connsiteX122" fmla="*/ 643029 w 2737300"/>
              <a:gd name="connsiteY122" fmla="*/ 135685 h 1168072"/>
              <a:gd name="connsiteX123" fmla="*/ 548640 w 2737300"/>
              <a:gd name="connsiteY123" fmla="*/ 106188 h 1168072"/>
              <a:gd name="connsiteX124" fmla="*/ 477847 w 2737300"/>
              <a:gd name="connsiteY124" fmla="*/ 76692 h 1168072"/>
              <a:gd name="connsiteX125" fmla="*/ 412954 w 2737300"/>
              <a:gd name="connsiteY125" fmla="*/ 41295 h 116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2737300" h="1168072">
                <a:moveTo>
                  <a:pt x="412954" y="41295"/>
                </a:moveTo>
                <a:lnTo>
                  <a:pt x="412954" y="41295"/>
                </a:lnTo>
                <a:cubicBezTo>
                  <a:pt x="410154" y="39895"/>
                  <a:pt x="349658" y="8014"/>
                  <a:pt x="336263" y="5899"/>
                </a:cubicBezTo>
                <a:cubicBezTo>
                  <a:pt x="309000" y="1594"/>
                  <a:pt x="281202" y="1966"/>
                  <a:pt x="253672" y="0"/>
                </a:cubicBezTo>
                <a:cubicBezTo>
                  <a:pt x="230390" y="1293"/>
                  <a:pt x="155964" y="406"/>
                  <a:pt x="117987" y="11799"/>
                </a:cubicBezTo>
                <a:cubicBezTo>
                  <a:pt x="107844" y="14842"/>
                  <a:pt x="97962" y="18861"/>
                  <a:pt x="88490" y="23597"/>
                </a:cubicBezTo>
                <a:cubicBezTo>
                  <a:pt x="78234" y="28725"/>
                  <a:pt x="68825" y="35396"/>
                  <a:pt x="58993" y="41295"/>
                </a:cubicBezTo>
                <a:cubicBezTo>
                  <a:pt x="53208" y="48526"/>
                  <a:pt x="29857" y="75971"/>
                  <a:pt x="23597" y="88490"/>
                </a:cubicBezTo>
                <a:cubicBezTo>
                  <a:pt x="16470" y="102744"/>
                  <a:pt x="17464" y="114676"/>
                  <a:pt x="11798" y="129786"/>
                </a:cubicBezTo>
                <a:cubicBezTo>
                  <a:pt x="8710" y="138020"/>
                  <a:pt x="3933" y="145517"/>
                  <a:pt x="0" y="153383"/>
                </a:cubicBezTo>
                <a:cubicBezTo>
                  <a:pt x="1966" y="194679"/>
                  <a:pt x="2602" y="236059"/>
                  <a:pt x="5899" y="277270"/>
                </a:cubicBezTo>
                <a:cubicBezTo>
                  <a:pt x="6546" y="285352"/>
                  <a:pt x="8604" y="293415"/>
                  <a:pt x="11798" y="300867"/>
                </a:cubicBezTo>
                <a:cubicBezTo>
                  <a:pt x="14591" y="307384"/>
                  <a:pt x="19664" y="312666"/>
                  <a:pt x="23597" y="318565"/>
                </a:cubicBezTo>
                <a:cubicBezTo>
                  <a:pt x="25563" y="326431"/>
                  <a:pt x="24846" y="335521"/>
                  <a:pt x="29496" y="342163"/>
                </a:cubicBezTo>
                <a:cubicBezTo>
                  <a:pt x="39065" y="355833"/>
                  <a:pt x="53094" y="365760"/>
                  <a:pt x="64893" y="377559"/>
                </a:cubicBezTo>
                <a:cubicBezTo>
                  <a:pt x="72759" y="385425"/>
                  <a:pt x="82320" y="391901"/>
                  <a:pt x="88490" y="401156"/>
                </a:cubicBezTo>
                <a:cubicBezTo>
                  <a:pt x="105975" y="427382"/>
                  <a:pt x="116159" y="445165"/>
                  <a:pt x="147484" y="466049"/>
                </a:cubicBezTo>
                <a:cubicBezTo>
                  <a:pt x="153383" y="469982"/>
                  <a:pt x="159883" y="473138"/>
                  <a:pt x="165182" y="477848"/>
                </a:cubicBezTo>
                <a:cubicBezTo>
                  <a:pt x="177653" y="488934"/>
                  <a:pt x="185654" y="505782"/>
                  <a:pt x="200578" y="513244"/>
                </a:cubicBezTo>
                <a:cubicBezTo>
                  <a:pt x="217385" y="521648"/>
                  <a:pt x="238859" y="531632"/>
                  <a:pt x="253672" y="542741"/>
                </a:cubicBezTo>
                <a:cubicBezTo>
                  <a:pt x="260346" y="547747"/>
                  <a:pt x="264913" y="555156"/>
                  <a:pt x="271370" y="560439"/>
                </a:cubicBezTo>
                <a:cubicBezTo>
                  <a:pt x="286245" y="572609"/>
                  <a:pt x="343411" y="610133"/>
                  <a:pt x="353961" y="631231"/>
                </a:cubicBezTo>
                <a:cubicBezTo>
                  <a:pt x="357894" y="639097"/>
                  <a:pt x="360648" y="647672"/>
                  <a:pt x="365760" y="654828"/>
                </a:cubicBezTo>
                <a:cubicBezTo>
                  <a:pt x="370609" y="661617"/>
                  <a:pt x="378029" y="666192"/>
                  <a:pt x="383458" y="672526"/>
                </a:cubicBezTo>
                <a:cubicBezTo>
                  <a:pt x="389857" y="679991"/>
                  <a:pt x="395441" y="688123"/>
                  <a:pt x="401156" y="696124"/>
                </a:cubicBezTo>
                <a:cubicBezTo>
                  <a:pt x="405277" y="701893"/>
                  <a:pt x="407418" y="709393"/>
                  <a:pt x="412954" y="713822"/>
                </a:cubicBezTo>
                <a:cubicBezTo>
                  <a:pt x="427440" y="725411"/>
                  <a:pt x="447031" y="730201"/>
                  <a:pt x="460149" y="743319"/>
                </a:cubicBezTo>
                <a:cubicBezTo>
                  <a:pt x="474662" y="757831"/>
                  <a:pt x="483478" y="769731"/>
                  <a:pt x="501445" y="778715"/>
                </a:cubicBezTo>
                <a:cubicBezTo>
                  <a:pt x="507007" y="781496"/>
                  <a:pt x="513244" y="782648"/>
                  <a:pt x="519143" y="784614"/>
                </a:cubicBezTo>
                <a:cubicBezTo>
                  <a:pt x="562251" y="813353"/>
                  <a:pt x="508058" y="778281"/>
                  <a:pt x="560438" y="808212"/>
                </a:cubicBezTo>
                <a:cubicBezTo>
                  <a:pt x="566594" y="811730"/>
                  <a:pt x="571657" y="817131"/>
                  <a:pt x="578136" y="820010"/>
                </a:cubicBezTo>
                <a:cubicBezTo>
                  <a:pt x="589501" y="825061"/>
                  <a:pt x="601734" y="827876"/>
                  <a:pt x="613533" y="831809"/>
                </a:cubicBezTo>
                <a:cubicBezTo>
                  <a:pt x="654509" y="862542"/>
                  <a:pt x="619084" y="838171"/>
                  <a:pt x="660727" y="861306"/>
                </a:cubicBezTo>
                <a:cubicBezTo>
                  <a:pt x="670750" y="866875"/>
                  <a:pt x="679968" y="873876"/>
                  <a:pt x="690224" y="879004"/>
                </a:cubicBezTo>
                <a:cubicBezTo>
                  <a:pt x="715902" y="891843"/>
                  <a:pt x="702873" y="876240"/>
                  <a:pt x="731520" y="896702"/>
                </a:cubicBezTo>
                <a:cubicBezTo>
                  <a:pt x="738309" y="901551"/>
                  <a:pt x="742179" y="909921"/>
                  <a:pt x="749218" y="914400"/>
                </a:cubicBezTo>
                <a:cubicBezTo>
                  <a:pt x="764057" y="923843"/>
                  <a:pt x="780681" y="930131"/>
                  <a:pt x="796413" y="937997"/>
                </a:cubicBezTo>
                <a:lnTo>
                  <a:pt x="820010" y="949796"/>
                </a:lnTo>
                <a:cubicBezTo>
                  <a:pt x="827876" y="953729"/>
                  <a:pt x="834984" y="959870"/>
                  <a:pt x="843607" y="961595"/>
                </a:cubicBezTo>
                <a:lnTo>
                  <a:pt x="873104" y="967494"/>
                </a:lnTo>
                <a:cubicBezTo>
                  <a:pt x="909455" y="991729"/>
                  <a:pt x="869269" y="968182"/>
                  <a:pt x="920299" y="985192"/>
                </a:cubicBezTo>
                <a:cubicBezTo>
                  <a:pt x="928642" y="987973"/>
                  <a:pt x="935662" y="993903"/>
                  <a:pt x="943896" y="996991"/>
                </a:cubicBezTo>
                <a:cubicBezTo>
                  <a:pt x="951488" y="999838"/>
                  <a:pt x="959566" y="1001191"/>
                  <a:pt x="967494" y="1002890"/>
                </a:cubicBezTo>
                <a:cubicBezTo>
                  <a:pt x="1017017" y="1013502"/>
                  <a:pt x="1019351" y="1013500"/>
                  <a:pt x="1061884" y="1020588"/>
                </a:cubicBezTo>
                <a:cubicBezTo>
                  <a:pt x="1073683" y="1024521"/>
                  <a:pt x="1084957" y="1030707"/>
                  <a:pt x="1097280" y="1032387"/>
                </a:cubicBezTo>
                <a:cubicBezTo>
                  <a:pt x="1285877" y="1058105"/>
                  <a:pt x="1129358" y="1025866"/>
                  <a:pt x="1227065" y="1044186"/>
                </a:cubicBezTo>
                <a:cubicBezTo>
                  <a:pt x="1246776" y="1047882"/>
                  <a:pt x="1286059" y="1055984"/>
                  <a:pt x="1286059" y="1055984"/>
                </a:cubicBezTo>
                <a:cubicBezTo>
                  <a:pt x="1337187" y="1054018"/>
                  <a:pt x="1388453" y="1054334"/>
                  <a:pt x="1439442" y="1050085"/>
                </a:cubicBezTo>
                <a:cubicBezTo>
                  <a:pt x="1439644" y="1050068"/>
                  <a:pt x="1505964" y="1037743"/>
                  <a:pt x="1522033" y="1032387"/>
                </a:cubicBezTo>
                <a:cubicBezTo>
                  <a:pt x="1532079" y="1029038"/>
                  <a:pt x="1541313" y="1023374"/>
                  <a:pt x="1551530" y="1020588"/>
                </a:cubicBezTo>
                <a:cubicBezTo>
                  <a:pt x="1583520" y="1011863"/>
                  <a:pt x="1583052" y="1018602"/>
                  <a:pt x="1610524" y="1008790"/>
                </a:cubicBezTo>
                <a:cubicBezTo>
                  <a:pt x="1630469" y="1001667"/>
                  <a:pt x="1651356" y="996089"/>
                  <a:pt x="1669517" y="985192"/>
                </a:cubicBezTo>
                <a:cubicBezTo>
                  <a:pt x="1679349" y="979293"/>
                  <a:pt x="1688536" y="972151"/>
                  <a:pt x="1699014" y="967494"/>
                </a:cubicBezTo>
                <a:cubicBezTo>
                  <a:pt x="1706423" y="964201"/>
                  <a:pt x="1714815" y="963822"/>
                  <a:pt x="1722611" y="961595"/>
                </a:cubicBezTo>
                <a:cubicBezTo>
                  <a:pt x="1728590" y="959887"/>
                  <a:pt x="1734626" y="958221"/>
                  <a:pt x="1740309" y="955695"/>
                </a:cubicBezTo>
                <a:cubicBezTo>
                  <a:pt x="1752363" y="950337"/>
                  <a:pt x="1763651" y="943354"/>
                  <a:pt x="1775705" y="937997"/>
                </a:cubicBezTo>
                <a:cubicBezTo>
                  <a:pt x="1786583" y="933162"/>
                  <a:pt x="1806292" y="928876"/>
                  <a:pt x="1817001" y="926199"/>
                </a:cubicBezTo>
                <a:cubicBezTo>
                  <a:pt x="1840598" y="928165"/>
                  <a:pt x="1864322" y="928969"/>
                  <a:pt x="1887793" y="932098"/>
                </a:cubicBezTo>
                <a:cubicBezTo>
                  <a:pt x="1893957" y="932920"/>
                  <a:pt x="1899373" y="936885"/>
                  <a:pt x="1905491" y="937997"/>
                </a:cubicBezTo>
                <a:cubicBezTo>
                  <a:pt x="2006775" y="956413"/>
                  <a:pt x="1913758" y="934166"/>
                  <a:pt x="1976284" y="949796"/>
                </a:cubicBezTo>
                <a:cubicBezTo>
                  <a:pt x="1984150" y="953729"/>
                  <a:pt x="1991616" y="958590"/>
                  <a:pt x="1999881" y="961595"/>
                </a:cubicBezTo>
                <a:cubicBezTo>
                  <a:pt x="2030223" y="972629"/>
                  <a:pt x="2037906" y="971617"/>
                  <a:pt x="2064774" y="979293"/>
                </a:cubicBezTo>
                <a:cubicBezTo>
                  <a:pt x="2070753" y="981001"/>
                  <a:pt x="2076439" y="983684"/>
                  <a:pt x="2082472" y="985192"/>
                </a:cubicBezTo>
                <a:cubicBezTo>
                  <a:pt x="2092200" y="987624"/>
                  <a:pt x="2102199" y="988837"/>
                  <a:pt x="2111969" y="991092"/>
                </a:cubicBezTo>
                <a:cubicBezTo>
                  <a:pt x="2127770" y="994738"/>
                  <a:pt x="2159164" y="1002890"/>
                  <a:pt x="2159164" y="1002890"/>
                </a:cubicBezTo>
                <a:cubicBezTo>
                  <a:pt x="2238530" y="1042575"/>
                  <a:pt x="2120776" y="986282"/>
                  <a:pt x="2212258" y="1020588"/>
                </a:cubicBezTo>
                <a:cubicBezTo>
                  <a:pt x="2218897" y="1023078"/>
                  <a:pt x="2223800" y="1028869"/>
                  <a:pt x="2229956" y="1032387"/>
                </a:cubicBezTo>
                <a:cubicBezTo>
                  <a:pt x="2237591" y="1036750"/>
                  <a:pt x="2246096" y="1039525"/>
                  <a:pt x="2253553" y="1044186"/>
                </a:cubicBezTo>
                <a:cubicBezTo>
                  <a:pt x="2261891" y="1049397"/>
                  <a:pt x="2269096" y="1056246"/>
                  <a:pt x="2277151" y="1061884"/>
                </a:cubicBezTo>
                <a:cubicBezTo>
                  <a:pt x="2288768" y="1070016"/>
                  <a:pt x="2302520" y="1075454"/>
                  <a:pt x="2312547" y="1085481"/>
                </a:cubicBezTo>
                <a:cubicBezTo>
                  <a:pt x="2318446" y="1091380"/>
                  <a:pt x="2323456" y="1098330"/>
                  <a:pt x="2330245" y="1103179"/>
                </a:cubicBezTo>
                <a:cubicBezTo>
                  <a:pt x="2340735" y="1110672"/>
                  <a:pt x="2358700" y="1117208"/>
                  <a:pt x="2371540" y="1120877"/>
                </a:cubicBezTo>
                <a:cubicBezTo>
                  <a:pt x="2379336" y="1123104"/>
                  <a:pt x="2387546" y="1123930"/>
                  <a:pt x="2395138" y="1126777"/>
                </a:cubicBezTo>
                <a:cubicBezTo>
                  <a:pt x="2427865" y="1139049"/>
                  <a:pt x="2410982" y="1140440"/>
                  <a:pt x="2448232" y="1150374"/>
                </a:cubicBezTo>
                <a:cubicBezTo>
                  <a:pt x="2467609" y="1155541"/>
                  <a:pt x="2487561" y="1158240"/>
                  <a:pt x="2507225" y="1162173"/>
                </a:cubicBezTo>
                <a:lnTo>
                  <a:pt x="2536722" y="1168072"/>
                </a:lnTo>
                <a:cubicBezTo>
                  <a:pt x="2587983" y="1162676"/>
                  <a:pt x="2638641" y="1173283"/>
                  <a:pt x="2678307" y="1138575"/>
                </a:cubicBezTo>
                <a:cubicBezTo>
                  <a:pt x="2685706" y="1132100"/>
                  <a:pt x="2689606" y="1122443"/>
                  <a:pt x="2696005" y="1114978"/>
                </a:cubicBezTo>
                <a:cubicBezTo>
                  <a:pt x="2701435" y="1108644"/>
                  <a:pt x="2709224" y="1104319"/>
                  <a:pt x="2713703" y="1097280"/>
                </a:cubicBezTo>
                <a:cubicBezTo>
                  <a:pt x="2723146" y="1082441"/>
                  <a:pt x="2737300" y="1050085"/>
                  <a:pt x="2737300" y="1050085"/>
                </a:cubicBezTo>
                <a:cubicBezTo>
                  <a:pt x="2735334" y="1030421"/>
                  <a:pt x="2733190" y="1010773"/>
                  <a:pt x="2731401" y="991092"/>
                </a:cubicBezTo>
                <a:cubicBezTo>
                  <a:pt x="2729917" y="974764"/>
                  <a:pt x="2726664" y="910122"/>
                  <a:pt x="2719602" y="884903"/>
                </a:cubicBezTo>
                <a:cubicBezTo>
                  <a:pt x="2709037" y="847173"/>
                  <a:pt x="2695130" y="810443"/>
                  <a:pt x="2684206" y="772815"/>
                </a:cubicBezTo>
                <a:cubicBezTo>
                  <a:pt x="2656749" y="678239"/>
                  <a:pt x="2680144" y="729293"/>
                  <a:pt x="2654709" y="678426"/>
                </a:cubicBezTo>
                <a:cubicBezTo>
                  <a:pt x="2652743" y="670560"/>
                  <a:pt x="2651657" y="662420"/>
                  <a:pt x="2648810" y="654828"/>
                </a:cubicBezTo>
                <a:cubicBezTo>
                  <a:pt x="2641145" y="634388"/>
                  <a:pt x="2613378" y="591878"/>
                  <a:pt x="2601615" y="584036"/>
                </a:cubicBezTo>
                <a:cubicBezTo>
                  <a:pt x="2595716" y="580103"/>
                  <a:pt x="2590556" y="574727"/>
                  <a:pt x="2583917" y="572237"/>
                </a:cubicBezTo>
                <a:cubicBezTo>
                  <a:pt x="2574528" y="568716"/>
                  <a:pt x="2564094" y="568976"/>
                  <a:pt x="2554420" y="566338"/>
                </a:cubicBezTo>
                <a:cubicBezTo>
                  <a:pt x="2542421" y="563066"/>
                  <a:pt x="2531090" y="557555"/>
                  <a:pt x="2519024" y="554539"/>
                </a:cubicBezTo>
                <a:cubicBezTo>
                  <a:pt x="2499569" y="549675"/>
                  <a:pt x="2460031" y="542741"/>
                  <a:pt x="2460031" y="542741"/>
                </a:cubicBezTo>
                <a:cubicBezTo>
                  <a:pt x="2404970" y="544707"/>
                  <a:pt x="2349732" y="543797"/>
                  <a:pt x="2294849" y="548640"/>
                </a:cubicBezTo>
                <a:cubicBezTo>
                  <a:pt x="2282460" y="549733"/>
                  <a:pt x="2271452" y="557167"/>
                  <a:pt x="2259453" y="560439"/>
                </a:cubicBezTo>
                <a:cubicBezTo>
                  <a:pt x="2249779" y="563077"/>
                  <a:pt x="2239744" y="564163"/>
                  <a:pt x="2229956" y="566338"/>
                </a:cubicBezTo>
                <a:cubicBezTo>
                  <a:pt x="2222041" y="568097"/>
                  <a:pt x="2214224" y="570271"/>
                  <a:pt x="2206358" y="572237"/>
                </a:cubicBezTo>
                <a:cubicBezTo>
                  <a:pt x="2167385" y="595621"/>
                  <a:pt x="2145065" y="610821"/>
                  <a:pt x="2094271" y="625332"/>
                </a:cubicBezTo>
                <a:cubicBezTo>
                  <a:pt x="2080506" y="629265"/>
                  <a:pt x="2066408" y="632181"/>
                  <a:pt x="2052975" y="637130"/>
                </a:cubicBezTo>
                <a:cubicBezTo>
                  <a:pt x="2028987" y="645967"/>
                  <a:pt x="2003453" y="652447"/>
                  <a:pt x="1982183" y="666627"/>
                </a:cubicBezTo>
                <a:cubicBezTo>
                  <a:pt x="1970384" y="674493"/>
                  <a:pt x="1960544" y="686785"/>
                  <a:pt x="1946787" y="690224"/>
                </a:cubicBezTo>
                <a:cubicBezTo>
                  <a:pt x="1934819" y="693216"/>
                  <a:pt x="1917335" y="696947"/>
                  <a:pt x="1905491" y="702023"/>
                </a:cubicBezTo>
                <a:cubicBezTo>
                  <a:pt x="1862301" y="720533"/>
                  <a:pt x="1901804" y="708845"/>
                  <a:pt x="1858296" y="719721"/>
                </a:cubicBezTo>
                <a:cubicBezTo>
                  <a:pt x="1814391" y="741674"/>
                  <a:pt x="1848730" y="727092"/>
                  <a:pt x="1775705" y="743319"/>
                </a:cubicBezTo>
                <a:cubicBezTo>
                  <a:pt x="1759876" y="746837"/>
                  <a:pt x="1728511" y="755117"/>
                  <a:pt x="1728511" y="755117"/>
                </a:cubicBezTo>
                <a:cubicBezTo>
                  <a:pt x="1679350" y="749218"/>
                  <a:pt x="1629678" y="746623"/>
                  <a:pt x="1581027" y="737419"/>
                </a:cubicBezTo>
                <a:cubicBezTo>
                  <a:pt x="1516327" y="725179"/>
                  <a:pt x="1511385" y="711447"/>
                  <a:pt x="1457140" y="684325"/>
                </a:cubicBezTo>
                <a:cubicBezTo>
                  <a:pt x="1439817" y="675664"/>
                  <a:pt x="1420807" y="670432"/>
                  <a:pt x="1404046" y="660728"/>
                </a:cubicBezTo>
                <a:cubicBezTo>
                  <a:pt x="1367355" y="639486"/>
                  <a:pt x="1293990" y="580168"/>
                  <a:pt x="1268361" y="554539"/>
                </a:cubicBezTo>
                <a:cubicBezTo>
                  <a:pt x="1239750" y="525928"/>
                  <a:pt x="1254020" y="537112"/>
                  <a:pt x="1227065" y="519143"/>
                </a:cubicBezTo>
                <a:cubicBezTo>
                  <a:pt x="1179866" y="456212"/>
                  <a:pt x="1240834" y="532913"/>
                  <a:pt x="1185770" y="477848"/>
                </a:cubicBezTo>
                <a:cubicBezTo>
                  <a:pt x="1147481" y="439558"/>
                  <a:pt x="1190564" y="465495"/>
                  <a:pt x="1144474" y="442452"/>
                </a:cubicBezTo>
                <a:cubicBezTo>
                  <a:pt x="1138575" y="436553"/>
                  <a:pt x="1133185" y="430095"/>
                  <a:pt x="1126776" y="424754"/>
                </a:cubicBezTo>
                <a:cubicBezTo>
                  <a:pt x="1111096" y="411687"/>
                  <a:pt x="1103841" y="411648"/>
                  <a:pt x="1085481" y="401156"/>
                </a:cubicBezTo>
                <a:cubicBezTo>
                  <a:pt x="1076414" y="395975"/>
                  <a:pt x="1050141" y="376870"/>
                  <a:pt x="1044185" y="371659"/>
                </a:cubicBezTo>
                <a:cubicBezTo>
                  <a:pt x="1035813" y="364334"/>
                  <a:pt x="1029369" y="354891"/>
                  <a:pt x="1020588" y="348062"/>
                </a:cubicBezTo>
                <a:cubicBezTo>
                  <a:pt x="1011537" y="341022"/>
                  <a:pt x="1000765" y="336520"/>
                  <a:pt x="991091" y="330364"/>
                </a:cubicBezTo>
                <a:cubicBezTo>
                  <a:pt x="979128" y="322751"/>
                  <a:pt x="968144" y="313556"/>
                  <a:pt x="955695" y="306766"/>
                </a:cubicBezTo>
                <a:cubicBezTo>
                  <a:pt x="936117" y="296087"/>
                  <a:pt x="920651" y="296062"/>
                  <a:pt x="902601" y="283169"/>
                </a:cubicBezTo>
                <a:cubicBezTo>
                  <a:pt x="864752" y="256134"/>
                  <a:pt x="907008" y="270997"/>
                  <a:pt x="861305" y="259572"/>
                </a:cubicBezTo>
                <a:cubicBezTo>
                  <a:pt x="845574" y="251706"/>
                  <a:pt x="828182" y="246527"/>
                  <a:pt x="814111" y="235974"/>
                </a:cubicBezTo>
                <a:cubicBezTo>
                  <a:pt x="806245" y="230075"/>
                  <a:pt x="797978" y="224675"/>
                  <a:pt x="790513" y="218276"/>
                </a:cubicBezTo>
                <a:cubicBezTo>
                  <a:pt x="768653" y="199539"/>
                  <a:pt x="769788" y="189929"/>
                  <a:pt x="737419" y="176981"/>
                </a:cubicBezTo>
                <a:cubicBezTo>
                  <a:pt x="700394" y="162171"/>
                  <a:pt x="718196" y="167750"/>
                  <a:pt x="684325" y="159283"/>
                </a:cubicBezTo>
                <a:cubicBezTo>
                  <a:pt x="676459" y="155350"/>
                  <a:pt x="668363" y="151847"/>
                  <a:pt x="660727" y="147484"/>
                </a:cubicBezTo>
                <a:cubicBezTo>
                  <a:pt x="654571" y="143966"/>
                  <a:pt x="649467" y="138656"/>
                  <a:pt x="643029" y="135685"/>
                </a:cubicBezTo>
                <a:cubicBezTo>
                  <a:pt x="587562" y="110085"/>
                  <a:pt x="596663" y="114193"/>
                  <a:pt x="548640" y="106188"/>
                </a:cubicBezTo>
                <a:cubicBezTo>
                  <a:pt x="494193" y="78965"/>
                  <a:pt x="518508" y="86856"/>
                  <a:pt x="477847" y="76692"/>
                </a:cubicBezTo>
                <a:cubicBezTo>
                  <a:pt x="441606" y="54947"/>
                  <a:pt x="423770" y="47195"/>
                  <a:pt x="412954" y="41295"/>
                </a:cubicBezTo>
                <a:close/>
              </a:path>
            </a:pathLst>
          </a:custGeom>
          <a:solidFill>
            <a:srgbClr val="4472C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4" name="Freeform: Shape 23">
            <a:extLst>
              <a:ext uri="{FF2B5EF4-FFF2-40B4-BE49-F238E27FC236}">
                <a16:creationId xmlns:a16="http://schemas.microsoft.com/office/drawing/2014/main" id="{36EEA048-C39B-4A3F-AE0F-83E30E9454FB}"/>
              </a:ext>
            </a:extLst>
          </p:cNvPr>
          <p:cNvSpPr/>
          <p:nvPr/>
        </p:nvSpPr>
        <p:spPr>
          <a:xfrm>
            <a:off x="6741085" y="3380051"/>
            <a:ext cx="1541808" cy="1221167"/>
          </a:xfrm>
          <a:custGeom>
            <a:avLst/>
            <a:gdLst>
              <a:gd name="connsiteX0" fmla="*/ 261648 w 1541808"/>
              <a:gd name="connsiteY0" fmla="*/ 0 h 1221167"/>
              <a:gd name="connsiteX1" fmla="*/ 261648 w 1541808"/>
              <a:gd name="connsiteY1" fmla="*/ 0 h 1221167"/>
              <a:gd name="connsiteX2" fmla="*/ 179057 w 1541808"/>
              <a:gd name="connsiteY2" fmla="*/ 5900 h 1221167"/>
              <a:gd name="connsiteX3" fmla="*/ 120064 w 1541808"/>
              <a:gd name="connsiteY3" fmla="*/ 23598 h 1221167"/>
              <a:gd name="connsiteX4" fmla="*/ 72869 w 1541808"/>
              <a:gd name="connsiteY4" fmla="*/ 35396 h 1221167"/>
              <a:gd name="connsiteX5" fmla="*/ 31574 w 1541808"/>
              <a:gd name="connsiteY5" fmla="*/ 64893 h 1221167"/>
              <a:gd name="connsiteX6" fmla="*/ 7976 w 1541808"/>
              <a:gd name="connsiteY6" fmla="*/ 112088 h 1221167"/>
              <a:gd name="connsiteX7" fmla="*/ 13875 w 1541808"/>
              <a:gd name="connsiteY7" fmla="*/ 259572 h 1221167"/>
              <a:gd name="connsiteX8" fmla="*/ 31574 w 1541808"/>
              <a:gd name="connsiteY8" fmla="*/ 348062 h 1221167"/>
              <a:gd name="connsiteX9" fmla="*/ 37473 w 1541808"/>
              <a:gd name="connsiteY9" fmla="*/ 377559 h 1221167"/>
              <a:gd name="connsiteX10" fmla="*/ 61070 w 1541808"/>
              <a:gd name="connsiteY10" fmla="*/ 424754 h 1221167"/>
              <a:gd name="connsiteX11" fmla="*/ 66970 w 1541808"/>
              <a:gd name="connsiteY11" fmla="*/ 454251 h 1221167"/>
              <a:gd name="connsiteX12" fmla="*/ 84668 w 1541808"/>
              <a:gd name="connsiteY12" fmla="*/ 483747 h 1221167"/>
              <a:gd name="connsiteX13" fmla="*/ 114164 w 1541808"/>
              <a:gd name="connsiteY13" fmla="*/ 536842 h 1221167"/>
              <a:gd name="connsiteX14" fmla="*/ 131863 w 1541808"/>
              <a:gd name="connsiteY14" fmla="*/ 566338 h 1221167"/>
              <a:gd name="connsiteX15" fmla="*/ 167259 w 1541808"/>
              <a:gd name="connsiteY15" fmla="*/ 589936 h 1221167"/>
              <a:gd name="connsiteX16" fmla="*/ 190856 w 1541808"/>
              <a:gd name="connsiteY16" fmla="*/ 613533 h 1221167"/>
              <a:gd name="connsiteX17" fmla="*/ 273447 w 1541808"/>
              <a:gd name="connsiteY17" fmla="*/ 672527 h 1221167"/>
              <a:gd name="connsiteX18" fmla="*/ 320642 w 1541808"/>
              <a:gd name="connsiteY18" fmla="*/ 725621 h 1221167"/>
              <a:gd name="connsiteX19" fmla="*/ 420931 w 1541808"/>
              <a:gd name="connsiteY19" fmla="*/ 802313 h 1221167"/>
              <a:gd name="connsiteX20" fmla="*/ 485824 w 1541808"/>
              <a:gd name="connsiteY20" fmla="*/ 867206 h 1221167"/>
              <a:gd name="connsiteX21" fmla="*/ 538918 w 1541808"/>
              <a:gd name="connsiteY21" fmla="*/ 902602 h 1221167"/>
              <a:gd name="connsiteX22" fmla="*/ 568415 w 1541808"/>
              <a:gd name="connsiteY22" fmla="*/ 926199 h 1221167"/>
              <a:gd name="connsiteX23" fmla="*/ 592012 w 1541808"/>
              <a:gd name="connsiteY23" fmla="*/ 937998 h 1221167"/>
              <a:gd name="connsiteX24" fmla="*/ 615610 w 1541808"/>
              <a:gd name="connsiteY24" fmla="*/ 955696 h 1221167"/>
              <a:gd name="connsiteX25" fmla="*/ 674603 w 1541808"/>
              <a:gd name="connsiteY25" fmla="*/ 979293 h 1221167"/>
              <a:gd name="connsiteX26" fmla="*/ 739496 w 1541808"/>
              <a:gd name="connsiteY26" fmla="*/ 1014689 h 1221167"/>
              <a:gd name="connsiteX27" fmla="*/ 780792 w 1541808"/>
              <a:gd name="connsiteY27" fmla="*/ 1026488 h 1221167"/>
              <a:gd name="connsiteX28" fmla="*/ 822087 w 1541808"/>
              <a:gd name="connsiteY28" fmla="*/ 1044186 h 1221167"/>
              <a:gd name="connsiteX29" fmla="*/ 857483 w 1541808"/>
              <a:gd name="connsiteY29" fmla="*/ 1055985 h 1221167"/>
              <a:gd name="connsiteX30" fmla="*/ 945974 w 1541808"/>
              <a:gd name="connsiteY30" fmla="*/ 1091381 h 1221167"/>
              <a:gd name="connsiteX31" fmla="*/ 969571 w 1541808"/>
              <a:gd name="connsiteY31" fmla="*/ 1109079 h 1221167"/>
              <a:gd name="connsiteX32" fmla="*/ 1016766 w 1541808"/>
              <a:gd name="connsiteY32" fmla="*/ 1132676 h 1221167"/>
              <a:gd name="connsiteX33" fmla="*/ 1040363 w 1541808"/>
              <a:gd name="connsiteY33" fmla="*/ 1150375 h 1221167"/>
              <a:gd name="connsiteX34" fmla="*/ 1122954 w 1541808"/>
              <a:gd name="connsiteY34" fmla="*/ 1179871 h 1221167"/>
              <a:gd name="connsiteX35" fmla="*/ 1146552 w 1541808"/>
              <a:gd name="connsiteY35" fmla="*/ 1191670 h 1221167"/>
              <a:gd name="connsiteX36" fmla="*/ 1170149 w 1541808"/>
              <a:gd name="connsiteY36" fmla="*/ 1197569 h 1221167"/>
              <a:gd name="connsiteX37" fmla="*/ 1187847 w 1541808"/>
              <a:gd name="connsiteY37" fmla="*/ 1203469 h 1221167"/>
              <a:gd name="connsiteX38" fmla="*/ 1258639 w 1541808"/>
              <a:gd name="connsiteY38" fmla="*/ 1221167 h 1221167"/>
              <a:gd name="connsiteX39" fmla="*/ 1417922 w 1541808"/>
              <a:gd name="connsiteY39" fmla="*/ 1203469 h 1221167"/>
              <a:gd name="connsiteX40" fmla="*/ 1453318 w 1541808"/>
              <a:gd name="connsiteY40" fmla="*/ 1179871 h 1221167"/>
              <a:gd name="connsiteX41" fmla="*/ 1465117 w 1541808"/>
              <a:gd name="connsiteY41" fmla="*/ 1162173 h 1221167"/>
              <a:gd name="connsiteX42" fmla="*/ 1482815 w 1541808"/>
              <a:gd name="connsiteY42" fmla="*/ 1144475 h 1221167"/>
              <a:gd name="connsiteX43" fmla="*/ 1518211 w 1541808"/>
              <a:gd name="connsiteY43" fmla="*/ 1085482 h 1221167"/>
              <a:gd name="connsiteX44" fmla="*/ 1530010 w 1541808"/>
              <a:gd name="connsiteY44" fmla="*/ 1067784 h 1221167"/>
              <a:gd name="connsiteX45" fmla="*/ 1541808 w 1541808"/>
              <a:gd name="connsiteY45" fmla="*/ 1038287 h 1221167"/>
              <a:gd name="connsiteX46" fmla="*/ 1535909 w 1541808"/>
              <a:gd name="connsiteY46" fmla="*/ 932098 h 1221167"/>
              <a:gd name="connsiteX47" fmla="*/ 1524110 w 1541808"/>
              <a:gd name="connsiteY47" fmla="*/ 884904 h 1221167"/>
              <a:gd name="connsiteX48" fmla="*/ 1512312 w 1541808"/>
              <a:gd name="connsiteY48" fmla="*/ 855407 h 1221167"/>
              <a:gd name="connsiteX49" fmla="*/ 1506412 w 1541808"/>
              <a:gd name="connsiteY49" fmla="*/ 831809 h 1221167"/>
              <a:gd name="connsiteX50" fmla="*/ 1500513 w 1541808"/>
              <a:gd name="connsiteY50" fmla="*/ 814111 h 1221167"/>
              <a:gd name="connsiteX51" fmla="*/ 1494614 w 1541808"/>
              <a:gd name="connsiteY51" fmla="*/ 790514 h 1221167"/>
              <a:gd name="connsiteX52" fmla="*/ 1465117 w 1541808"/>
              <a:gd name="connsiteY52" fmla="*/ 743319 h 1221167"/>
              <a:gd name="connsiteX53" fmla="*/ 1453318 w 1541808"/>
              <a:gd name="connsiteY53" fmla="*/ 725621 h 1221167"/>
              <a:gd name="connsiteX54" fmla="*/ 1435620 w 1541808"/>
              <a:gd name="connsiteY54" fmla="*/ 707923 h 1221167"/>
              <a:gd name="connsiteX55" fmla="*/ 1400224 w 1541808"/>
              <a:gd name="connsiteY55" fmla="*/ 648929 h 1221167"/>
              <a:gd name="connsiteX56" fmla="*/ 1358928 w 1541808"/>
              <a:gd name="connsiteY56" fmla="*/ 589936 h 1221167"/>
              <a:gd name="connsiteX57" fmla="*/ 1305834 w 1541808"/>
              <a:gd name="connsiteY57" fmla="*/ 513244 h 1221167"/>
              <a:gd name="connsiteX58" fmla="*/ 1223243 w 1541808"/>
              <a:gd name="connsiteY58" fmla="*/ 377559 h 1221167"/>
              <a:gd name="connsiteX59" fmla="*/ 1223243 w 1541808"/>
              <a:gd name="connsiteY59" fmla="*/ 377559 h 1221167"/>
              <a:gd name="connsiteX60" fmla="*/ 1211444 w 1541808"/>
              <a:gd name="connsiteY60" fmla="*/ 359861 h 1221167"/>
              <a:gd name="connsiteX61" fmla="*/ 1187847 w 1541808"/>
              <a:gd name="connsiteY61" fmla="*/ 348062 h 1221167"/>
              <a:gd name="connsiteX62" fmla="*/ 1158350 w 1541808"/>
              <a:gd name="connsiteY62" fmla="*/ 324465 h 1221167"/>
              <a:gd name="connsiteX63" fmla="*/ 1134753 w 1541808"/>
              <a:gd name="connsiteY63" fmla="*/ 318566 h 1221167"/>
              <a:gd name="connsiteX64" fmla="*/ 1087558 w 1541808"/>
              <a:gd name="connsiteY64" fmla="*/ 294968 h 1221167"/>
              <a:gd name="connsiteX65" fmla="*/ 1063961 w 1541808"/>
              <a:gd name="connsiteY65" fmla="*/ 283169 h 1221167"/>
              <a:gd name="connsiteX66" fmla="*/ 1040363 w 1541808"/>
              <a:gd name="connsiteY66" fmla="*/ 259572 h 1221167"/>
              <a:gd name="connsiteX67" fmla="*/ 999068 w 1541808"/>
              <a:gd name="connsiteY67" fmla="*/ 230075 h 1221167"/>
              <a:gd name="connsiteX68" fmla="*/ 975470 w 1541808"/>
              <a:gd name="connsiteY68" fmla="*/ 224176 h 1221167"/>
              <a:gd name="connsiteX69" fmla="*/ 928275 w 1541808"/>
              <a:gd name="connsiteY69" fmla="*/ 206478 h 1221167"/>
              <a:gd name="connsiteX70" fmla="*/ 904678 w 1541808"/>
              <a:gd name="connsiteY70" fmla="*/ 194679 h 1221167"/>
              <a:gd name="connsiteX71" fmla="*/ 833886 w 1541808"/>
              <a:gd name="connsiteY71" fmla="*/ 165182 h 1221167"/>
              <a:gd name="connsiteX72" fmla="*/ 774892 w 1541808"/>
              <a:gd name="connsiteY72" fmla="*/ 141585 h 1221167"/>
              <a:gd name="connsiteX73" fmla="*/ 751295 w 1541808"/>
              <a:gd name="connsiteY73" fmla="*/ 123887 h 1221167"/>
              <a:gd name="connsiteX74" fmla="*/ 704100 w 1541808"/>
              <a:gd name="connsiteY74" fmla="*/ 106189 h 1221167"/>
              <a:gd name="connsiteX75" fmla="*/ 633308 w 1541808"/>
              <a:gd name="connsiteY75" fmla="*/ 88491 h 1221167"/>
              <a:gd name="connsiteX76" fmla="*/ 568415 w 1541808"/>
              <a:gd name="connsiteY76" fmla="*/ 70793 h 1221167"/>
              <a:gd name="connsiteX77" fmla="*/ 509421 w 1541808"/>
              <a:gd name="connsiteY77" fmla="*/ 47195 h 1221167"/>
              <a:gd name="connsiteX78" fmla="*/ 491723 w 1541808"/>
              <a:gd name="connsiteY78" fmla="*/ 35396 h 1221167"/>
              <a:gd name="connsiteX79" fmla="*/ 438629 w 1541808"/>
              <a:gd name="connsiteY79" fmla="*/ 23598 h 1221167"/>
              <a:gd name="connsiteX80" fmla="*/ 391434 w 1541808"/>
              <a:gd name="connsiteY80" fmla="*/ 5900 h 1221167"/>
              <a:gd name="connsiteX81" fmla="*/ 261648 w 1541808"/>
              <a:gd name="connsiteY81" fmla="*/ 0 h 122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541808" h="1221167">
                <a:moveTo>
                  <a:pt x="261648" y="0"/>
                </a:moveTo>
                <a:lnTo>
                  <a:pt x="261648" y="0"/>
                </a:lnTo>
                <a:cubicBezTo>
                  <a:pt x="234118" y="1967"/>
                  <a:pt x="206506" y="3011"/>
                  <a:pt x="179057" y="5900"/>
                </a:cubicBezTo>
                <a:cubicBezTo>
                  <a:pt x="141082" y="9898"/>
                  <a:pt x="156859" y="12277"/>
                  <a:pt x="120064" y="23598"/>
                </a:cubicBezTo>
                <a:cubicBezTo>
                  <a:pt x="104565" y="28367"/>
                  <a:pt x="88601" y="31463"/>
                  <a:pt x="72869" y="35396"/>
                </a:cubicBezTo>
                <a:cubicBezTo>
                  <a:pt x="65614" y="40233"/>
                  <a:pt x="35017" y="60159"/>
                  <a:pt x="31574" y="64893"/>
                </a:cubicBezTo>
                <a:cubicBezTo>
                  <a:pt x="21229" y="79118"/>
                  <a:pt x="7976" y="112088"/>
                  <a:pt x="7976" y="112088"/>
                </a:cubicBezTo>
                <a:cubicBezTo>
                  <a:pt x="-5025" y="177096"/>
                  <a:pt x="-1480" y="144406"/>
                  <a:pt x="13875" y="259572"/>
                </a:cubicBezTo>
                <a:cubicBezTo>
                  <a:pt x="13879" y="259605"/>
                  <a:pt x="28621" y="333297"/>
                  <a:pt x="31574" y="348062"/>
                </a:cubicBezTo>
                <a:cubicBezTo>
                  <a:pt x="33541" y="357894"/>
                  <a:pt x="32989" y="368591"/>
                  <a:pt x="37473" y="377559"/>
                </a:cubicBezTo>
                <a:lnTo>
                  <a:pt x="61070" y="424754"/>
                </a:lnTo>
                <a:cubicBezTo>
                  <a:pt x="63037" y="434586"/>
                  <a:pt x="63246" y="444941"/>
                  <a:pt x="66970" y="454251"/>
                </a:cubicBezTo>
                <a:cubicBezTo>
                  <a:pt x="71229" y="464897"/>
                  <a:pt x="79540" y="473491"/>
                  <a:pt x="84668" y="483747"/>
                </a:cubicBezTo>
                <a:cubicBezTo>
                  <a:pt x="124198" y="562808"/>
                  <a:pt x="67754" y="467229"/>
                  <a:pt x="114164" y="536842"/>
                </a:cubicBezTo>
                <a:cubicBezTo>
                  <a:pt x="120524" y="546382"/>
                  <a:pt x="123755" y="558230"/>
                  <a:pt x="131863" y="566338"/>
                </a:cubicBezTo>
                <a:cubicBezTo>
                  <a:pt x="141890" y="576365"/>
                  <a:pt x="156186" y="581078"/>
                  <a:pt x="167259" y="589936"/>
                </a:cubicBezTo>
                <a:cubicBezTo>
                  <a:pt x="175945" y="596885"/>
                  <a:pt x="181957" y="606859"/>
                  <a:pt x="190856" y="613533"/>
                </a:cubicBezTo>
                <a:cubicBezTo>
                  <a:pt x="241206" y="651296"/>
                  <a:pt x="231969" y="631049"/>
                  <a:pt x="273447" y="672527"/>
                </a:cubicBezTo>
                <a:cubicBezTo>
                  <a:pt x="287064" y="686144"/>
                  <a:pt x="303612" y="712375"/>
                  <a:pt x="320642" y="725621"/>
                </a:cubicBezTo>
                <a:cubicBezTo>
                  <a:pt x="377127" y="769554"/>
                  <a:pt x="349332" y="730714"/>
                  <a:pt x="420931" y="802313"/>
                </a:cubicBezTo>
                <a:cubicBezTo>
                  <a:pt x="442562" y="823944"/>
                  <a:pt x="461351" y="848851"/>
                  <a:pt x="485824" y="867206"/>
                </a:cubicBezTo>
                <a:cubicBezTo>
                  <a:pt x="583603" y="940541"/>
                  <a:pt x="425176" y="822984"/>
                  <a:pt x="538918" y="902602"/>
                </a:cubicBezTo>
                <a:cubicBezTo>
                  <a:pt x="549233" y="909823"/>
                  <a:pt x="557938" y="919215"/>
                  <a:pt x="568415" y="926199"/>
                </a:cubicBezTo>
                <a:cubicBezTo>
                  <a:pt x="575732" y="931077"/>
                  <a:pt x="584555" y="933337"/>
                  <a:pt x="592012" y="937998"/>
                </a:cubicBezTo>
                <a:cubicBezTo>
                  <a:pt x="600350" y="943209"/>
                  <a:pt x="607179" y="950637"/>
                  <a:pt x="615610" y="955696"/>
                </a:cubicBezTo>
                <a:cubicBezTo>
                  <a:pt x="646074" y="973974"/>
                  <a:pt x="645697" y="972067"/>
                  <a:pt x="674603" y="979293"/>
                </a:cubicBezTo>
                <a:cubicBezTo>
                  <a:pt x="694153" y="991023"/>
                  <a:pt x="718301" y="1006537"/>
                  <a:pt x="739496" y="1014689"/>
                </a:cubicBezTo>
                <a:cubicBezTo>
                  <a:pt x="752858" y="1019828"/>
                  <a:pt x="767310" y="1021673"/>
                  <a:pt x="780792" y="1026488"/>
                </a:cubicBezTo>
                <a:cubicBezTo>
                  <a:pt x="794895" y="1031525"/>
                  <a:pt x="808109" y="1038810"/>
                  <a:pt x="822087" y="1044186"/>
                </a:cubicBezTo>
                <a:cubicBezTo>
                  <a:pt x="833695" y="1048651"/>
                  <a:pt x="846052" y="1051086"/>
                  <a:pt x="857483" y="1055985"/>
                </a:cubicBezTo>
                <a:cubicBezTo>
                  <a:pt x="947480" y="1094555"/>
                  <a:pt x="863350" y="1067774"/>
                  <a:pt x="945974" y="1091381"/>
                </a:cubicBezTo>
                <a:cubicBezTo>
                  <a:pt x="953840" y="1097280"/>
                  <a:pt x="961078" y="1104125"/>
                  <a:pt x="969571" y="1109079"/>
                </a:cubicBezTo>
                <a:cubicBezTo>
                  <a:pt x="984764" y="1117941"/>
                  <a:pt x="1002696" y="1122122"/>
                  <a:pt x="1016766" y="1132676"/>
                </a:cubicBezTo>
                <a:cubicBezTo>
                  <a:pt x="1024632" y="1138576"/>
                  <a:pt x="1031569" y="1145978"/>
                  <a:pt x="1040363" y="1150375"/>
                </a:cubicBezTo>
                <a:cubicBezTo>
                  <a:pt x="1071890" y="1166139"/>
                  <a:pt x="1091837" y="1167424"/>
                  <a:pt x="1122954" y="1179871"/>
                </a:cubicBezTo>
                <a:cubicBezTo>
                  <a:pt x="1131119" y="1183137"/>
                  <a:pt x="1138317" y="1188582"/>
                  <a:pt x="1146552" y="1191670"/>
                </a:cubicBezTo>
                <a:cubicBezTo>
                  <a:pt x="1154144" y="1194517"/>
                  <a:pt x="1162353" y="1195342"/>
                  <a:pt x="1170149" y="1197569"/>
                </a:cubicBezTo>
                <a:cubicBezTo>
                  <a:pt x="1176128" y="1199277"/>
                  <a:pt x="1181838" y="1201867"/>
                  <a:pt x="1187847" y="1203469"/>
                </a:cubicBezTo>
                <a:cubicBezTo>
                  <a:pt x="1211349" y="1209736"/>
                  <a:pt x="1258639" y="1221167"/>
                  <a:pt x="1258639" y="1221167"/>
                </a:cubicBezTo>
                <a:cubicBezTo>
                  <a:pt x="1311733" y="1215268"/>
                  <a:pt x="1365664" y="1214554"/>
                  <a:pt x="1417922" y="1203469"/>
                </a:cubicBezTo>
                <a:cubicBezTo>
                  <a:pt x="1431794" y="1200526"/>
                  <a:pt x="1453318" y="1179871"/>
                  <a:pt x="1453318" y="1179871"/>
                </a:cubicBezTo>
                <a:cubicBezTo>
                  <a:pt x="1457251" y="1173972"/>
                  <a:pt x="1460578" y="1167620"/>
                  <a:pt x="1465117" y="1162173"/>
                </a:cubicBezTo>
                <a:cubicBezTo>
                  <a:pt x="1470458" y="1155764"/>
                  <a:pt x="1478066" y="1151334"/>
                  <a:pt x="1482815" y="1144475"/>
                </a:cubicBezTo>
                <a:cubicBezTo>
                  <a:pt x="1495868" y="1125620"/>
                  <a:pt x="1505490" y="1104563"/>
                  <a:pt x="1518211" y="1085482"/>
                </a:cubicBezTo>
                <a:cubicBezTo>
                  <a:pt x="1522144" y="1079583"/>
                  <a:pt x="1526839" y="1074126"/>
                  <a:pt x="1530010" y="1067784"/>
                </a:cubicBezTo>
                <a:cubicBezTo>
                  <a:pt x="1534746" y="1058312"/>
                  <a:pt x="1537875" y="1048119"/>
                  <a:pt x="1541808" y="1038287"/>
                </a:cubicBezTo>
                <a:cubicBezTo>
                  <a:pt x="1539842" y="1002891"/>
                  <a:pt x="1538980" y="967416"/>
                  <a:pt x="1535909" y="932098"/>
                </a:cubicBezTo>
                <a:cubicBezTo>
                  <a:pt x="1534580" y="916813"/>
                  <a:pt x="1529590" y="899519"/>
                  <a:pt x="1524110" y="884904"/>
                </a:cubicBezTo>
                <a:cubicBezTo>
                  <a:pt x="1520392" y="874989"/>
                  <a:pt x="1515661" y="865453"/>
                  <a:pt x="1512312" y="855407"/>
                </a:cubicBezTo>
                <a:cubicBezTo>
                  <a:pt x="1509748" y="847715"/>
                  <a:pt x="1508639" y="839605"/>
                  <a:pt x="1506412" y="831809"/>
                </a:cubicBezTo>
                <a:cubicBezTo>
                  <a:pt x="1504704" y="825830"/>
                  <a:pt x="1502221" y="820090"/>
                  <a:pt x="1500513" y="814111"/>
                </a:cubicBezTo>
                <a:cubicBezTo>
                  <a:pt x="1498286" y="806315"/>
                  <a:pt x="1497461" y="798106"/>
                  <a:pt x="1494614" y="790514"/>
                </a:cubicBezTo>
                <a:cubicBezTo>
                  <a:pt x="1485861" y="767172"/>
                  <a:pt x="1479771" y="763834"/>
                  <a:pt x="1465117" y="743319"/>
                </a:cubicBezTo>
                <a:cubicBezTo>
                  <a:pt x="1460996" y="737550"/>
                  <a:pt x="1457857" y="731068"/>
                  <a:pt x="1453318" y="725621"/>
                </a:cubicBezTo>
                <a:cubicBezTo>
                  <a:pt x="1447977" y="719212"/>
                  <a:pt x="1440369" y="714783"/>
                  <a:pt x="1435620" y="707923"/>
                </a:cubicBezTo>
                <a:cubicBezTo>
                  <a:pt x="1422567" y="689068"/>
                  <a:pt x="1414550" y="666836"/>
                  <a:pt x="1400224" y="648929"/>
                </a:cubicBezTo>
                <a:cubicBezTo>
                  <a:pt x="1351769" y="588363"/>
                  <a:pt x="1399217" y="650370"/>
                  <a:pt x="1358928" y="589936"/>
                </a:cubicBezTo>
                <a:cubicBezTo>
                  <a:pt x="1341681" y="564065"/>
                  <a:pt x="1321831" y="539906"/>
                  <a:pt x="1305834" y="513244"/>
                </a:cubicBezTo>
                <a:cubicBezTo>
                  <a:pt x="1204357" y="344115"/>
                  <a:pt x="1340822" y="539230"/>
                  <a:pt x="1223243" y="377559"/>
                </a:cubicBezTo>
                <a:lnTo>
                  <a:pt x="1223243" y="377559"/>
                </a:lnTo>
                <a:cubicBezTo>
                  <a:pt x="1219310" y="371660"/>
                  <a:pt x="1216891" y="364400"/>
                  <a:pt x="1211444" y="359861"/>
                </a:cubicBezTo>
                <a:cubicBezTo>
                  <a:pt x="1204688" y="354231"/>
                  <a:pt x="1195164" y="352940"/>
                  <a:pt x="1187847" y="348062"/>
                </a:cubicBezTo>
                <a:cubicBezTo>
                  <a:pt x="1177370" y="341078"/>
                  <a:pt x="1169357" y="330580"/>
                  <a:pt x="1158350" y="324465"/>
                </a:cubicBezTo>
                <a:cubicBezTo>
                  <a:pt x="1151263" y="320528"/>
                  <a:pt x="1142445" y="321130"/>
                  <a:pt x="1134753" y="318566"/>
                </a:cubicBezTo>
                <a:cubicBezTo>
                  <a:pt x="1092940" y="304628"/>
                  <a:pt x="1117906" y="312310"/>
                  <a:pt x="1087558" y="294968"/>
                </a:cubicBezTo>
                <a:cubicBezTo>
                  <a:pt x="1079923" y="290605"/>
                  <a:pt x="1070996" y="288445"/>
                  <a:pt x="1063961" y="283169"/>
                </a:cubicBezTo>
                <a:cubicBezTo>
                  <a:pt x="1055062" y="276495"/>
                  <a:pt x="1048735" y="266897"/>
                  <a:pt x="1040363" y="259572"/>
                </a:cubicBezTo>
                <a:cubicBezTo>
                  <a:pt x="1038430" y="257880"/>
                  <a:pt x="1005234" y="232718"/>
                  <a:pt x="999068" y="230075"/>
                </a:cubicBezTo>
                <a:cubicBezTo>
                  <a:pt x="991616" y="226881"/>
                  <a:pt x="983336" y="226142"/>
                  <a:pt x="975470" y="224176"/>
                </a:cubicBezTo>
                <a:cubicBezTo>
                  <a:pt x="909774" y="191327"/>
                  <a:pt x="992533" y="230575"/>
                  <a:pt x="928275" y="206478"/>
                </a:cubicBezTo>
                <a:cubicBezTo>
                  <a:pt x="920041" y="203390"/>
                  <a:pt x="912735" y="198204"/>
                  <a:pt x="904678" y="194679"/>
                </a:cubicBezTo>
                <a:cubicBezTo>
                  <a:pt x="881258" y="184432"/>
                  <a:pt x="856751" y="176614"/>
                  <a:pt x="833886" y="165182"/>
                </a:cubicBezTo>
                <a:cubicBezTo>
                  <a:pt x="799164" y="147822"/>
                  <a:pt x="818631" y="156165"/>
                  <a:pt x="774892" y="141585"/>
                </a:cubicBezTo>
                <a:cubicBezTo>
                  <a:pt x="767026" y="135686"/>
                  <a:pt x="759633" y="129098"/>
                  <a:pt x="751295" y="123887"/>
                </a:cubicBezTo>
                <a:cubicBezTo>
                  <a:pt x="723708" y="106645"/>
                  <a:pt x="733221" y="115896"/>
                  <a:pt x="704100" y="106189"/>
                </a:cubicBezTo>
                <a:cubicBezTo>
                  <a:pt x="646849" y="87105"/>
                  <a:pt x="704576" y="98672"/>
                  <a:pt x="633308" y="88491"/>
                </a:cubicBezTo>
                <a:cubicBezTo>
                  <a:pt x="588400" y="73521"/>
                  <a:pt x="610107" y="79131"/>
                  <a:pt x="568415" y="70793"/>
                </a:cubicBezTo>
                <a:cubicBezTo>
                  <a:pt x="494081" y="26193"/>
                  <a:pt x="581852" y="74358"/>
                  <a:pt x="509421" y="47195"/>
                </a:cubicBezTo>
                <a:cubicBezTo>
                  <a:pt x="502782" y="44705"/>
                  <a:pt x="498065" y="38567"/>
                  <a:pt x="491723" y="35396"/>
                </a:cubicBezTo>
                <a:cubicBezTo>
                  <a:pt x="477201" y="28135"/>
                  <a:pt x="452221" y="25863"/>
                  <a:pt x="438629" y="23598"/>
                </a:cubicBezTo>
                <a:cubicBezTo>
                  <a:pt x="438352" y="23487"/>
                  <a:pt x="398630" y="6928"/>
                  <a:pt x="391434" y="5900"/>
                </a:cubicBezTo>
                <a:cubicBezTo>
                  <a:pt x="335179" y="-2137"/>
                  <a:pt x="283279" y="983"/>
                  <a:pt x="261648" y="0"/>
                </a:cubicBezTo>
                <a:close/>
              </a:path>
            </a:pathLst>
          </a:custGeom>
          <a:solidFill>
            <a:srgbClr val="4472C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4" name="Picture 3">
            <a:extLst>
              <a:ext uri="{FF2B5EF4-FFF2-40B4-BE49-F238E27FC236}">
                <a16:creationId xmlns:a16="http://schemas.microsoft.com/office/drawing/2014/main" id="{BEF06F52-8861-4769-A19B-30A1BCAA7C03}"/>
              </a:ext>
            </a:extLst>
          </p:cNvPr>
          <p:cNvPicPr>
            <a:picLocks noChangeAspect="1"/>
          </p:cNvPicPr>
          <p:nvPr/>
        </p:nvPicPr>
        <p:blipFill>
          <a:blip r:embed="rId3"/>
          <a:stretch>
            <a:fillRect/>
          </a:stretch>
        </p:blipFill>
        <p:spPr>
          <a:xfrm>
            <a:off x="3193289" y="2412337"/>
            <a:ext cx="3097623" cy="1257704"/>
          </a:xfrm>
          <a:prstGeom prst="rect">
            <a:avLst/>
          </a:prstGeom>
        </p:spPr>
      </p:pic>
      <p:sp>
        <p:nvSpPr>
          <p:cNvPr id="12" name="TextBox 11">
            <a:extLst>
              <a:ext uri="{FF2B5EF4-FFF2-40B4-BE49-F238E27FC236}">
                <a16:creationId xmlns:a16="http://schemas.microsoft.com/office/drawing/2014/main" id="{16228F4B-6812-4D95-BA87-0CA8687A2420}"/>
              </a:ext>
            </a:extLst>
          </p:cNvPr>
          <p:cNvSpPr txBox="1"/>
          <p:nvPr/>
        </p:nvSpPr>
        <p:spPr>
          <a:xfrm>
            <a:off x="10493828" y="5157748"/>
            <a:ext cx="1461747" cy="338554"/>
          </a:xfrm>
          <a:prstGeom prst="rect">
            <a:avLst/>
          </a:prstGeom>
          <a:noFill/>
        </p:spPr>
        <p:txBody>
          <a:bodyPr wrap="none" rtlCol="0">
            <a:spAutoFit/>
          </a:bodyPr>
          <a:lstStyle/>
          <a:p>
            <a:r>
              <a:rPr lang="nl-NL" sz="1600" i="1" dirty="0"/>
              <a:t>Passé Composé</a:t>
            </a:r>
            <a:endParaRPr lang="en-NL" sz="1600" i="1" dirty="0"/>
          </a:p>
        </p:txBody>
      </p:sp>
      <p:cxnSp>
        <p:nvCxnSpPr>
          <p:cNvPr id="14" name="Straight Connector 13">
            <a:extLst>
              <a:ext uri="{FF2B5EF4-FFF2-40B4-BE49-F238E27FC236}">
                <a16:creationId xmlns:a16="http://schemas.microsoft.com/office/drawing/2014/main" id="{0927022D-3911-41C1-A6CF-F211758FA049}"/>
              </a:ext>
            </a:extLst>
          </p:cNvPr>
          <p:cNvCxnSpPr>
            <a:stCxn id="12" idx="0"/>
          </p:cNvCxnSpPr>
          <p:nvPr/>
        </p:nvCxnSpPr>
        <p:spPr>
          <a:xfrm flipH="1" flipV="1">
            <a:off x="10506951" y="4465532"/>
            <a:ext cx="717751" cy="692216"/>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EB56432-2A01-43B9-944D-0FF4B3D5D14B}"/>
              </a:ext>
            </a:extLst>
          </p:cNvPr>
          <p:cNvSpPr txBox="1"/>
          <p:nvPr/>
        </p:nvSpPr>
        <p:spPr>
          <a:xfrm>
            <a:off x="8173511" y="4995263"/>
            <a:ext cx="772647" cy="338554"/>
          </a:xfrm>
          <a:prstGeom prst="rect">
            <a:avLst/>
          </a:prstGeom>
          <a:noFill/>
        </p:spPr>
        <p:txBody>
          <a:bodyPr wrap="none" rtlCol="0">
            <a:spAutoFit/>
          </a:bodyPr>
          <a:lstStyle/>
          <a:p>
            <a:r>
              <a:rPr lang="nl-NL" sz="1600" i="1" dirty="0"/>
              <a:t>Perfekt</a:t>
            </a:r>
            <a:endParaRPr lang="en-NL" sz="1600" i="1" dirty="0"/>
          </a:p>
        </p:txBody>
      </p:sp>
      <p:cxnSp>
        <p:nvCxnSpPr>
          <p:cNvPr id="18" name="Straight Connector 17">
            <a:extLst>
              <a:ext uri="{FF2B5EF4-FFF2-40B4-BE49-F238E27FC236}">
                <a16:creationId xmlns:a16="http://schemas.microsoft.com/office/drawing/2014/main" id="{52693B69-67BD-48C9-A8F6-6EA944C9E742}"/>
              </a:ext>
            </a:extLst>
          </p:cNvPr>
          <p:cNvCxnSpPr>
            <a:stCxn id="17" idx="0"/>
          </p:cNvCxnSpPr>
          <p:nvPr/>
        </p:nvCxnSpPr>
        <p:spPr>
          <a:xfrm flipV="1">
            <a:off x="8559835" y="4371142"/>
            <a:ext cx="112417" cy="624121"/>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AC2A998-FF62-4048-B17C-C3F6A81858E4}"/>
              </a:ext>
            </a:extLst>
          </p:cNvPr>
          <p:cNvSpPr txBox="1"/>
          <p:nvPr/>
        </p:nvSpPr>
        <p:spPr>
          <a:xfrm>
            <a:off x="7125665" y="4806570"/>
            <a:ext cx="503343" cy="338554"/>
          </a:xfrm>
          <a:prstGeom prst="rect">
            <a:avLst/>
          </a:prstGeom>
          <a:noFill/>
        </p:spPr>
        <p:txBody>
          <a:bodyPr wrap="none" rtlCol="0">
            <a:spAutoFit/>
          </a:bodyPr>
          <a:lstStyle/>
          <a:p>
            <a:r>
              <a:rPr lang="nl-NL" sz="1600" i="1" dirty="0"/>
              <a:t>VTT</a:t>
            </a:r>
            <a:endParaRPr lang="en-NL" sz="1600" i="1" dirty="0"/>
          </a:p>
        </p:txBody>
      </p:sp>
      <p:cxnSp>
        <p:nvCxnSpPr>
          <p:cNvPr id="3" name="Straight Connector 2">
            <a:extLst>
              <a:ext uri="{FF2B5EF4-FFF2-40B4-BE49-F238E27FC236}">
                <a16:creationId xmlns:a16="http://schemas.microsoft.com/office/drawing/2014/main" id="{3ADA1171-F96B-48C7-B023-64C862FC4CEA}"/>
              </a:ext>
            </a:extLst>
          </p:cNvPr>
          <p:cNvCxnSpPr>
            <a:stCxn id="20" idx="0"/>
            <a:endCxn id="24" idx="31"/>
          </p:cNvCxnSpPr>
          <p:nvPr/>
        </p:nvCxnSpPr>
        <p:spPr>
          <a:xfrm flipV="1">
            <a:off x="7377337" y="4489130"/>
            <a:ext cx="333319" cy="31744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3074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5" name="Picture 14">
            <a:extLst>
              <a:ext uri="{FF2B5EF4-FFF2-40B4-BE49-F238E27FC236}">
                <a16:creationId xmlns:a16="http://schemas.microsoft.com/office/drawing/2014/main" id="{CA6861B8-AD54-4D57-9BF9-2DE1D7C7C49E}"/>
              </a:ext>
            </a:extLst>
          </p:cNvPr>
          <p:cNvPicPr>
            <a:picLocks noChangeAspect="1"/>
          </p:cNvPicPr>
          <p:nvPr/>
        </p:nvPicPr>
        <p:blipFill rotWithShape="1">
          <a:blip r:embed="rId3"/>
          <a:srcRect t="17114" r="48835"/>
          <a:stretch/>
        </p:blipFill>
        <p:spPr>
          <a:xfrm>
            <a:off x="4910429" y="2425961"/>
            <a:ext cx="6012607" cy="3954787"/>
          </a:xfrm>
          <a:prstGeom prst="rect">
            <a:avLst/>
          </a:prstGeom>
        </p:spPr>
      </p:pic>
      <p:sp>
        <p:nvSpPr>
          <p:cNvPr id="16" name="Freeform: Shape 15">
            <a:extLst>
              <a:ext uri="{FF2B5EF4-FFF2-40B4-BE49-F238E27FC236}">
                <a16:creationId xmlns:a16="http://schemas.microsoft.com/office/drawing/2014/main" id="{1CAB12C9-C9A6-48F1-A606-8F1032407246}"/>
              </a:ext>
            </a:extLst>
          </p:cNvPr>
          <p:cNvSpPr/>
          <p:nvPr/>
        </p:nvSpPr>
        <p:spPr>
          <a:xfrm>
            <a:off x="6690068" y="3368252"/>
            <a:ext cx="3875876" cy="1250950"/>
          </a:xfrm>
          <a:custGeom>
            <a:avLst/>
            <a:gdLst>
              <a:gd name="connsiteX0" fmla="*/ 0 w 3875876"/>
              <a:gd name="connsiteY0" fmla="*/ 176980 h 1250950"/>
              <a:gd name="connsiteX1" fmla="*/ 0 w 3875876"/>
              <a:gd name="connsiteY1" fmla="*/ 176980 h 1250950"/>
              <a:gd name="connsiteX2" fmla="*/ 23598 w 3875876"/>
              <a:gd name="connsiteY2" fmla="*/ 230075 h 1250950"/>
              <a:gd name="connsiteX3" fmla="*/ 41296 w 3875876"/>
              <a:gd name="connsiteY3" fmla="*/ 247773 h 1250950"/>
              <a:gd name="connsiteX4" fmla="*/ 76692 w 3875876"/>
              <a:gd name="connsiteY4" fmla="*/ 324464 h 1250950"/>
              <a:gd name="connsiteX5" fmla="*/ 82591 w 3875876"/>
              <a:gd name="connsiteY5" fmla="*/ 342162 h 1250950"/>
              <a:gd name="connsiteX6" fmla="*/ 141585 w 3875876"/>
              <a:gd name="connsiteY6" fmla="*/ 395257 h 1250950"/>
              <a:gd name="connsiteX7" fmla="*/ 176981 w 3875876"/>
              <a:gd name="connsiteY7" fmla="*/ 430653 h 1250950"/>
              <a:gd name="connsiteX8" fmla="*/ 200578 w 3875876"/>
              <a:gd name="connsiteY8" fmla="*/ 466049 h 1250950"/>
              <a:gd name="connsiteX9" fmla="*/ 212377 w 3875876"/>
              <a:gd name="connsiteY9" fmla="*/ 483747 h 1250950"/>
              <a:gd name="connsiteX10" fmla="*/ 230075 w 3875876"/>
              <a:gd name="connsiteY10" fmla="*/ 501445 h 1250950"/>
              <a:gd name="connsiteX11" fmla="*/ 247773 w 3875876"/>
              <a:gd name="connsiteY11" fmla="*/ 525042 h 1250950"/>
              <a:gd name="connsiteX12" fmla="*/ 271371 w 3875876"/>
              <a:gd name="connsiteY12" fmla="*/ 542740 h 1250950"/>
              <a:gd name="connsiteX13" fmla="*/ 289069 w 3875876"/>
              <a:gd name="connsiteY13" fmla="*/ 566338 h 1250950"/>
              <a:gd name="connsiteX14" fmla="*/ 306767 w 3875876"/>
              <a:gd name="connsiteY14" fmla="*/ 584036 h 1250950"/>
              <a:gd name="connsiteX15" fmla="*/ 342163 w 3875876"/>
              <a:gd name="connsiteY15" fmla="*/ 631231 h 1250950"/>
              <a:gd name="connsiteX16" fmla="*/ 359861 w 3875876"/>
              <a:gd name="connsiteY16" fmla="*/ 648929 h 1250950"/>
              <a:gd name="connsiteX17" fmla="*/ 383458 w 3875876"/>
              <a:gd name="connsiteY17" fmla="*/ 690224 h 1250950"/>
              <a:gd name="connsiteX18" fmla="*/ 401156 w 3875876"/>
              <a:gd name="connsiteY18" fmla="*/ 707922 h 1250950"/>
              <a:gd name="connsiteX19" fmla="*/ 418854 w 3875876"/>
              <a:gd name="connsiteY19" fmla="*/ 731520 h 1250950"/>
              <a:gd name="connsiteX20" fmla="*/ 436553 w 3875876"/>
              <a:gd name="connsiteY20" fmla="*/ 749218 h 1250950"/>
              <a:gd name="connsiteX21" fmla="*/ 454251 w 3875876"/>
              <a:gd name="connsiteY21" fmla="*/ 772815 h 1250950"/>
              <a:gd name="connsiteX22" fmla="*/ 536842 w 3875876"/>
              <a:gd name="connsiteY22" fmla="*/ 820010 h 1250950"/>
              <a:gd name="connsiteX23" fmla="*/ 566338 w 3875876"/>
              <a:gd name="connsiteY23" fmla="*/ 837708 h 1250950"/>
              <a:gd name="connsiteX24" fmla="*/ 595835 w 3875876"/>
              <a:gd name="connsiteY24" fmla="*/ 849507 h 1250950"/>
              <a:gd name="connsiteX25" fmla="*/ 619433 w 3875876"/>
              <a:gd name="connsiteY25" fmla="*/ 867205 h 1250950"/>
              <a:gd name="connsiteX26" fmla="*/ 678426 w 3875876"/>
              <a:gd name="connsiteY26" fmla="*/ 890802 h 1250950"/>
              <a:gd name="connsiteX27" fmla="*/ 702024 w 3875876"/>
              <a:gd name="connsiteY27" fmla="*/ 902601 h 1250950"/>
              <a:gd name="connsiteX28" fmla="*/ 731520 w 3875876"/>
              <a:gd name="connsiteY28" fmla="*/ 920299 h 1250950"/>
              <a:gd name="connsiteX29" fmla="*/ 790514 w 3875876"/>
              <a:gd name="connsiteY29" fmla="*/ 943897 h 1250950"/>
              <a:gd name="connsiteX30" fmla="*/ 837709 w 3875876"/>
              <a:gd name="connsiteY30" fmla="*/ 967494 h 1250950"/>
              <a:gd name="connsiteX31" fmla="*/ 855407 w 3875876"/>
              <a:gd name="connsiteY31" fmla="*/ 973393 h 1250950"/>
              <a:gd name="connsiteX32" fmla="*/ 879004 w 3875876"/>
              <a:gd name="connsiteY32" fmla="*/ 985192 h 1250950"/>
              <a:gd name="connsiteX33" fmla="*/ 908501 w 3875876"/>
              <a:gd name="connsiteY33" fmla="*/ 991091 h 1250950"/>
              <a:gd name="connsiteX34" fmla="*/ 985193 w 3875876"/>
              <a:gd name="connsiteY34" fmla="*/ 1008789 h 1250950"/>
              <a:gd name="connsiteX35" fmla="*/ 1038287 w 3875876"/>
              <a:gd name="connsiteY35" fmla="*/ 1032387 h 1250950"/>
              <a:gd name="connsiteX36" fmla="*/ 1114978 w 3875876"/>
              <a:gd name="connsiteY36" fmla="*/ 1055984 h 1250950"/>
              <a:gd name="connsiteX37" fmla="*/ 1144475 w 3875876"/>
              <a:gd name="connsiteY37" fmla="*/ 1067783 h 1250950"/>
              <a:gd name="connsiteX38" fmla="*/ 1173972 w 3875876"/>
              <a:gd name="connsiteY38" fmla="*/ 1085481 h 1250950"/>
              <a:gd name="connsiteX39" fmla="*/ 1203469 w 3875876"/>
              <a:gd name="connsiteY39" fmla="*/ 1097280 h 1250950"/>
              <a:gd name="connsiteX40" fmla="*/ 1227066 w 3875876"/>
              <a:gd name="connsiteY40" fmla="*/ 1114978 h 1250950"/>
              <a:gd name="connsiteX41" fmla="*/ 1274261 w 3875876"/>
              <a:gd name="connsiteY41" fmla="*/ 1144475 h 1250950"/>
              <a:gd name="connsiteX42" fmla="*/ 1327355 w 3875876"/>
              <a:gd name="connsiteY42" fmla="*/ 1162173 h 1250950"/>
              <a:gd name="connsiteX43" fmla="*/ 1433544 w 3875876"/>
              <a:gd name="connsiteY43" fmla="*/ 1150374 h 1250950"/>
              <a:gd name="connsiteX44" fmla="*/ 1474839 w 3875876"/>
              <a:gd name="connsiteY44" fmla="*/ 1144475 h 1250950"/>
              <a:gd name="connsiteX45" fmla="*/ 1498436 w 3875876"/>
              <a:gd name="connsiteY45" fmla="*/ 1132676 h 1250950"/>
              <a:gd name="connsiteX46" fmla="*/ 1533833 w 3875876"/>
              <a:gd name="connsiteY46" fmla="*/ 1126777 h 1250950"/>
              <a:gd name="connsiteX47" fmla="*/ 1563329 w 3875876"/>
              <a:gd name="connsiteY47" fmla="*/ 1109078 h 1250950"/>
              <a:gd name="connsiteX48" fmla="*/ 1581027 w 3875876"/>
              <a:gd name="connsiteY48" fmla="*/ 1103179 h 1250950"/>
              <a:gd name="connsiteX49" fmla="*/ 1616424 w 3875876"/>
              <a:gd name="connsiteY49" fmla="*/ 1079582 h 1250950"/>
              <a:gd name="connsiteX50" fmla="*/ 1663618 w 3875876"/>
              <a:gd name="connsiteY50" fmla="*/ 1061884 h 1250950"/>
              <a:gd name="connsiteX51" fmla="*/ 1716713 w 3875876"/>
              <a:gd name="connsiteY51" fmla="*/ 1032387 h 1250950"/>
              <a:gd name="connsiteX52" fmla="*/ 1828800 w 3875876"/>
              <a:gd name="connsiteY52" fmla="*/ 1044186 h 1250950"/>
              <a:gd name="connsiteX53" fmla="*/ 1864196 w 3875876"/>
              <a:gd name="connsiteY53" fmla="*/ 1055984 h 1250950"/>
              <a:gd name="connsiteX54" fmla="*/ 1887794 w 3875876"/>
              <a:gd name="connsiteY54" fmla="*/ 1061884 h 1250950"/>
              <a:gd name="connsiteX55" fmla="*/ 1911391 w 3875876"/>
              <a:gd name="connsiteY55" fmla="*/ 1073682 h 1250950"/>
              <a:gd name="connsiteX56" fmla="*/ 1929089 w 3875876"/>
              <a:gd name="connsiteY56" fmla="*/ 1079582 h 1250950"/>
              <a:gd name="connsiteX57" fmla="*/ 1993982 w 3875876"/>
              <a:gd name="connsiteY57" fmla="*/ 1138575 h 1250950"/>
              <a:gd name="connsiteX58" fmla="*/ 2100171 w 3875876"/>
              <a:gd name="connsiteY58" fmla="*/ 1173971 h 1250950"/>
              <a:gd name="connsiteX59" fmla="*/ 2188661 w 3875876"/>
              <a:gd name="connsiteY59" fmla="*/ 1185770 h 1250950"/>
              <a:gd name="connsiteX60" fmla="*/ 2277151 w 3875876"/>
              <a:gd name="connsiteY60" fmla="*/ 1203468 h 1250950"/>
              <a:gd name="connsiteX61" fmla="*/ 2460031 w 3875876"/>
              <a:gd name="connsiteY61" fmla="*/ 1221166 h 1250950"/>
              <a:gd name="connsiteX62" fmla="*/ 3356733 w 3875876"/>
              <a:gd name="connsiteY62" fmla="*/ 1227066 h 1250950"/>
              <a:gd name="connsiteX63" fmla="*/ 3427525 w 3875876"/>
              <a:gd name="connsiteY63" fmla="*/ 1209368 h 1250950"/>
              <a:gd name="connsiteX64" fmla="*/ 3462922 w 3875876"/>
              <a:gd name="connsiteY64" fmla="*/ 1203468 h 1250950"/>
              <a:gd name="connsiteX65" fmla="*/ 3521915 w 3875876"/>
              <a:gd name="connsiteY65" fmla="*/ 1191669 h 1250950"/>
              <a:gd name="connsiteX66" fmla="*/ 3580909 w 3875876"/>
              <a:gd name="connsiteY66" fmla="*/ 1179871 h 1250950"/>
              <a:gd name="connsiteX67" fmla="*/ 3610405 w 3875876"/>
              <a:gd name="connsiteY67" fmla="*/ 1173971 h 1250950"/>
              <a:gd name="connsiteX68" fmla="*/ 3645802 w 3875876"/>
              <a:gd name="connsiteY68" fmla="*/ 1168072 h 1250950"/>
              <a:gd name="connsiteX69" fmla="*/ 3669399 w 3875876"/>
              <a:gd name="connsiteY69" fmla="*/ 1162173 h 1250950"/>
              <a:gd name="connsiteX70" fmla="*/ 3698896 w 3875876"/>
              <a:gd name="connsiteY70" fmla="*/ 1156273 h 1250950"/>
              <a:gd name="connsiteX71" fmla="*/ 3722493 w 3875876"/>
              <a:gd name="connsiteY71" fmla="*/ 1144475 h 1250950"/>
              <a:gd name="connsiteX72" fmla="*/ 3740191 w 3875876"/>
              <a:gd name="connsiteY72" fmla="*/ 1138575 h 1250950"/>
              <a:gd name="connsiteX73" fmla="*/ 3769688 w 3875876"/>
              <a:gd name="connsiteY73" fmla="*/ 1120877 h 1250950"/>
              <a:gd name="connsiteX74" fmla="*/ 3799185 w 3875876"/>
              <a:gd name="connsiteY74" fmla="*/ 1109078 h 1250950"/>
              <a:gd name="connsiteX75" fmla="*/ 3816883 w 3875876"/>
              <a:gd name="connsiteY75" fmla="*/ 1097280 h 1250950"/>
              <a:gd name="connsiteX76" fmla="*/ 3840480 w 3875876"/>
              <a:gd name="connsiteY76" fmla="*/ 1085481 h 1250950"/>
              <a:gd name="connsiteX77" fmla="*/ 3869977 w 3875876"/>
              <a:gd name="connsiteY77" fmla="*/ 1032387 h 1250950"/>
              <a:gd name="connsiteX78" fmla="*/ 3875876 w 3875876"/>
              <a:gd name="connsiteY78" fmla="*/ 1008789 h 1250950"/>
              <a:gd name="connsiteX79" fmla="*/ 3858178 w 3875876"/>
              <a:gd name="connsiteY79" fmla="*/ 820010 h 1250950"/>
              <a:gd name="connsiteX80" fmla="*/ 3846380 w 3875876"/>
              <a:gd name="connsiteY80" fmla="*/ 772815 h 1250950"/>
              <a:gd name="connsiteX81" fmla="*/ 3828682 w 3875876"/>
              <a:gd name="connsiteY81" fmla="*/ 743318 h 1250950"/>
              <a:gd name="connsiteX82" fmla="*/ 3805084 w 3875876"/>
              <a:gd name="connsiteY82" fmla="*/ 702023 h 1250950"/>
              <a:gd name="connsiteX83" fmla="*/ 3787386 w 3875876"/>
              <a:gd name="connsiteY83" fmla="*/ 666627 h 1250950"/>
              <a:gd name="connsiteX84" fmla="*/ 3763789 w 3875876"/>
              <a:gd name="connsiteY84" fmla="*/ 613533 h 1250950"/>
              <a:gd name="connsiteX85" fmla="*/ 3710694 w 3875876"/>
              <a:gd name="connsiteY85" fmla="*/ 572237 h 1250950"/>
              <a:gd name="connsiteX86" fmla="*/ 3681198 w 3875876"/>
              <a:gd name="connsiteY86" fmla="*/ 554539 h 1250950"/>
              <a:gd name="connsiteX87" fmla="*/ 3592707 w 3875876"/>
              <a:gd name="connsiteY87" fmla="*/ 513244 h 1250950"/>
              <a:gd name="connsiteX88" fmla="*/ 3539613 w 3875876"/>
              <a:gd name="connsiteY88" fmla="*/ 495546 h 1250950"/>
              <a:gd name="connsiteX89" fmla="*/ 3427525 w 3875876"/>
              <a:gd name="connsiteY89" fmla="*/ 454250 h 1250950"/>
              <a:gd name="connsiteX90" fmla="*/ 3285941 w 3875876"/>
              <a:gd name="connsiteY90" fmla="*/ 424753 h 1250950"/>
              <a:gd name="connsiteX91" fmla="*/ 3179753 w 3875876"/>
              <a:gd name="connsiteY91" fmla="*/ 401156 h 1250950"/>
              <a:gd name="connsiteX92" fmla="*/ 3120759 w 3875876"/>
              <a:gd name="connsiteY92" fmla="*/ 395257 h 1250950"/>
              <a:gd name="connsiteX93" fmla="*/ 2796294 w 3875876"/>
              <a:gd name="connsiteY93" fmla="*/ 407055 h 1250950"/>
              <a:gd name="connsiteX94" fmla="*/ 2754999 w 3875876"/>
              <a:gd name="connsiteY94" fmla="*/ 412955 h 1250950"/>
              <a:gd name="connsiteX95" fmla="*/ 2642911 w 3875876"/>
              <a:gd name="connsiteY95" fmla="*/ 436552 h 1250950"/>
              <a:gd name="connsiteX96" fmla="*/ 2595716 w 3875876"/>
              <a:gd name="connsiteY96" fmla="*/ 448351 h 1250950"/>
              <a:gd name="connsiteX97" fmla="*/ 2542622 w 3875876"/>
              <a:gd name="connsiteY97" fmla="*/ 460149 h 1250950"/>
              <a:gd name="connsiteX98" fmla="*/ 2501327 w 3875876"/>
              <a:gd name="connsiteY98" fmla="*/ 477848 h 1250950"/>
              <a:gd name="connsiteX99" fmla="*/ 2406937 w 3875876"/>
              <a:gd name="connsiteY99" fmla="*/ 525042 h 1250950"/>
              <a:gd name="connsiteX100" fmla="*/ 2359742 w 3875876"/>
              <a:gd name="connsiteY100" fmla="*/ 548640 h 1250950"/>
              <a:gd name="connsiteX101" fmla="*/ 2271252 w 3875876"/>
              <a:gd name="connsiteY101" fmla="*/ 601734 h 1250950"/>
              <a:gd name="connsiteX102" fmla="*/ 2224057 w 3875876"/>
              <a:gd name="connsiteY102" fmla="*/ 643029 h 1250950"/>
              <a:gd name="connsiteX103" fmla="*/ 2200460 w 3875876"/>
              <a:gd name="connsiteY103" fmla="*/ 660728 h 1250950"/>
              <a:gd name="connsiteX104" fmla="*/ 2153265 w 3875876"/>
              <a:gd name="connsiteY104" fmla="*/ 702023 h 1250950"/>
              <a:gd name="connsiteX105" fmla="*/ 2082473 w 3875876"/>
              <a:gd name="connsiteY105" fmla="*/ 749218 h 1250950"/>
              <a:gd name="connsiteX106" fmla="*/ 2005781 w 3875876"/>
              <a:gd name="connsiteY106" fmla="*/ 790513 h 1250950"/>
              <a:gd name="connsiteX107" fmla="*/ 1970385 w 3875876"/>
              <a:gd name="connsiteY107" fmla="*/ 808211 h 1250950"/>
              <a:gd name="connsiteX108" fmla="*/ 1934989 w 3875876"/>
              <a:gd name="connsiteY108" fmla="*/ 831809 h 1250950"/>
              <a:gd name="connsiteX109" fmla="*/ 1893693 w 3875876"/>
              <a:gd name="connsiteY109" fmla="*/ 843608 h 1250950"/>
              <a:gd name="connsiteX110" fmla="*/ 1840599 w 3875876"/>
              <a:gd name="connsiteY110" fmla="*/ 855406 h 1250950"/>
              <a:gd name="connsiteX111" fmla="*/ 1817002 w 3875876"/>
              <a:gd name="connsiteY111" fmla="*/ 867205 h 1250950"/>
              <a:gd name="connsiteX112" fmla="*/ 1628222 w 3875876"/>
              <a:gd name="connsiteY112" fmla="*/ 867205 h 1250950"/>
              <a:gd name="connsiteX113" fmla="*/ 1498436 w 3875876"/>
              <a:gd name="connsiteY113" fmla="*/ 778715 h 1250950"/>
              <a:gd name="connsiteX114" fmla="*/ 1368651 w 3875876"/>
              <a:gd name="connsiteY114" fmla="*/ 672526 h 1250950"/>
              <a:gd name="connsiteX115" fmla="*/ 1327355 w 3875876"/>
              <a:gd name="connsiteY115" fmla="*/ 637130 h 1250950"/>
              <a:gd name="connsiteX116" fmla="*/ 1262462 w 3875876"/>
              <a:gd name="connsiteY116" fmla="*/ 554539 h 1250950"/>
              <a:gd name="connsiteX117" fmla="*/ 1191670 w 3875876"/>
              <a:gd name="connsiteY117" fmla="*/ 489646 h 1250950"/>
              <a:gd name="connsiteX118" fmla="*/ 1109079 w 3875876"/>
              <a:gd name="connsiteY118" fmla="*/ 401156 h 1250950"/>
              <a:gd name="connsiteX119" fmla="*/ 1079582 w 3875876"/>
              <a:gd name="connsiteY119" fmla="*/ 371659 h 1250950"/>
              <a:gd name="connsiteX120" fmla="*/ 949796 w 3875876"/>
              <a:gd name="connsiteY120" fmla="*/ 283169 h 1250950"/>
              <a:gd name="connsiteX121" fmla="*/ 896702 w 3875876"/>
              <a:gd name="connsiteY121" fmla="*/ 241873 h 1250950"/>
              <a:gd name="connsiteX122" fmla="*/ 825910 w 3875876"/>
              <a:gd name="connsiteY122" fmla="*/ 194678 h 1250950"/>
              <a:gd name="connsiteX123" fmla="*/ 778715 w 3875876"/>
              <a:gd name="connsiteY123" fmla="*/ 153383 h 1250950"/>
              <a:gd name="connsiteX124" fmla="*/ 719722 w 3875876"/>
              <a:gd name="connsiteY124" fmla="*/ 117987 h 1250950"/>
              <a:gd name="connsiteX125" fmla="*/ 648929 w 3875876"/>
              <a:gd name="connsiteY125" fmla="*/ 76691 h 1250950"/>
              <a:gd name="connsiteX126" fmla="*/ 572238 w 3875876"/>
              <a:gd name="connsiteY126" fmla="*/ 41295 h 1250950"/>
              <a:gd name="connsiteX127" fmla="*/ 519144 w 3875876"/>
              <a:gd name="connsiteY127" fmla="*/ 29497 h 1250950"/>
              <a:gd name="connsiteX128" fmla="*/ 489647 w 3875876"/>
              <a:gd name="connsiteY128" fmla="*/ 17698 h 1250950"/>
              <a:gd name="connsiteX129" fmla="*/ 418854 w 3875876"/>
              <a:gd name="connsiteY129" fmla="*/ 0 h 1250950"/>
              <a:gd name="connsiteX130" fmla="*/ 176981 w 3875876"/>
              <a:gd name="connsiteY130" fmla="*/ 5899 h 1250950"/>
              <a:gd name="connsiteX131" fmla="*/ 112088 w 3875876"/>
              <a:gd name="connsiteY131" fmla="*/ 17698 h 1250950"/>
              <a:gd name="connsiteX132" fmla="*/ 41296 w 3875876"/>
              <a:gd name="connsiteY132" fmla="*/ 29497 h 1250950"/>
              <a:gd name="connsiteX133" fmla="*/ 23598 w 3875876"/>
              <a:gd name="connsiteY133" fmla="*/ 47195 h 1250950"/>
              <a:gd name="connsiteX134" fmla="*/ 11799 w 3875876"/>
              <a:gd name="connsiteY134" fmla="*/ 64893 h 1250950"/>
              <a:gd name="connsiteX135" fmla="*/ 0 w 3875876"/>
              <a:gd name="connsiteY135" fmla="*/ 176980 h 125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3875876" h="1250950">
                <a:moveTo>
                  <a:pt x="0" y="176980"/>
                </a:moveTo>
                <a:lnTo>
                  <a:pt x="0" y="176980"/>
                </a:lnTo>
                <a:cubicBezTo>
                  <a:pt x="7866" y="194678"/>
                  <a:pt x="13839" y="213346"/>
                  <a:pt x="23598" y="230075"/>
                </a:cubicBezTo>
                <a:cubicBezTo>
                  <a:pt x="27802" y="237281"/>
                  <a:pt x="37565" y="240311"/>
                  <a:pt x="41296" y="247773"/>
                </a:cubicBezTo>
                <a:cubicBezTo>
                  <a:pt x="93313" y="351807"/>
                  <a:pt x="31352" y="264011"/>
                  <a:pt x="76692" y="324464"/>
                </a:cubicBezTo>
                <a:cubicBezTo>
                  <a:pt x="78658" y="330363"/>
                  <a:pt x="78773" y="337253"/>
                  <a:pt x="82591" y="342162"/>
                </a:cubicBezTo>
                <a:cubicBezTo>
                  <a:pt x="117949" y="387623"/>
                  <a:pt x="108758" y="365712"/>
                  <a:pt x="141585" y="395257"/>
                </a:cubicBezTo>
                <a:cubicBezTo>
                  <a:pt x="153987" y="406419"/>
                  <a:pt x="167725" y="416769"/>
                  <a:pt x="176981" y="430653"/>
                </a:cubicBezTo>
                <a:lnTo>
                  <a:pt x="200578" y="466049"/>
                </a:lnTo>
                <a:cubicBezTo>
                  <a:pt x="204511" y="471948"/>
                  <a:pt x="207363" y="478733"/>
                  <a:pt x="212377" y="483747"/>
                </a:cubicBezTo>
                <a:cubicBezTo>
                  <a:pt x="218276" y="489646"/>
                  <a:pt x="224645" y="495111"/>
                  <a:pt x="230075" y="501445"/>
                </a:cubicBezTo>
                <a:cubicBezTo>
                  <a:pt x="236474" y="508910"/>
                  <a:pt x="240821" y="518090"/>
                  <a:pt x="247773" y="525042"/>
                </a:cubicBezTo>
                <a:cubicBezTo>
                  <a:pt x="254726" y="531994"/>
                  <a:pt x="264418" y="535787"/>
                  <a:pt x="271371" y="542740"/>
                </a:cubicBezTo>
                <a:cubicBezTo>
                  <a:pt x="278324" y="549693"/>
                  <a:pt x="282670" y="558873"/>
                  <a:pt x="289069" y="566338"/>
                </a:cubicBezTo>
                <a:cubicBezTo>
                  <a:pt x="294498" y="572672"/>
                  <a:pt x="301484" y="577579"/>
                  <a:pt x="306767" y="584036"/>
                </a:cubicBezTo>
                <a:cubicBezTo>
                  <a:pt x="319219" y="599256"/>
                  <a:pt x="328258" y="617326"/>
                  <a:pt x="342163" y="631231"/>
                </a:cubicBezTo>
                <a:cubicBezTo>
                  <a:pt x="348062" y="637130"/>
                  <a:pt x="354520" y="642520"/>
                  <a:pt x="359861" y="648929"/>
                </a:cubicBezTo>
                <a:cubicBezTo>
                  <a:pt x="387732" y="682374"/>
                  <a:pt x="354605" y="649829"/>
                  <a:pt x="383458" y="690224"/>
                </a:cubicBezTo>
                <a:cubicBezTo>
                  <a:pt x="388307" y="697013"/>
                  <a:pt x="395727" y="701588"/>
                  <a:pt x="401156" y="707922"/>
                </a:cubicBezTo>
                <a:cubicBezTo>
                  <a:pt x="407555" y="715387"/>
                  <a:pt x="412455" y="724055"/>
                  <a:pt x="418854" y="731520"/>
                </a:cubicBezTo>
                <a:cubicBezTo>
                  <a:pt x="424284" y="737855"/>
                  <a:pt x="431123" y="742884"/>
                  <a:pt x="436553" y="749218"/>
                </a:cubicBezTo>
                <a:cubicBezTo>
                  <a:pt x="442952" y="756683"/>
                  <a:pt x="447299" y="765863"/>
                  <a:pt x="454251" y="772815"/>
                </a:cubicBezTo>
                <a:cubicBezTo>
                  <a:pt x="477276" y="795840"/>
                  <a:pt x="509663" y="803702"/>
                  <a:pt x="536842" y="820010"/>
                </a:cubicBezTo>
                <a:cubicBezTo>
                  <a:pt x="546674" y="825909"/>
                  <a:pt x="556082" y="832580"/>
                  <a:pt x="566338" y="837708"/>
                </a:cubicBezTo>
                <a:cubicBezTo>
                  <a:pt x="575810" y="842444"/>
                  <a:pt x="586578" y="844364"/>
                  <a:pt x="595835" y="849507"/>
                </a:cubicBezTo>
                <a:cubicBezTo>
                  <a:pt x="604430" y="854282"/>
                  <a:pt x="610639" y="862808"/>
                  <a:pt x="619433" y="867205"/>
                </a:cubicBezTo>
                <a:cubicBezTo>
                  <a:pt x="638376" y="876676"/>
                  <a:pt x="659483" y="881330"/>
                  <a:pt x="678426" y="890802"/>
                </a:cubicBezTo>
                <a:cubicBezTo>
                  <a:pt x="686292" y="894735"/>
                  <a:pt x="694336" y="898330"/>
                  <a:pt x="702024" y="902601"/>
                </a:cubicBezTo>
                <a:cubicBezTo>
                  <a:pt x="712047" y="908169"/>
                  <a:pt x="721130" y="915450"/>
                  <a:pt x="731520" y="920299"/>
                </a:cubicBezTo>
                <a:cubicBezTo>
                  <a:pt x="750712" y="929256"/>
                  <a:pt x="771570" y="934425"/>
                  <a:pt x="790514" y="943897"/>
                </a:cubicBezTo>
                <a:cubicBezTo>
                  <a:pt x="806246" y="951763"/>
                  <a:pt x="821023" y="961932"/>
                  <a:pt x="837709" y="967494"/>
                </a:cubicBezTo>
                <a:cubicBezTo>
                  <a:pt x="843608" y="969460"/>
                  <a:pt x="849691" y="970943"/>
                  <a:pt x="855407" y="973393"/>
                </a:cubicBezTo>
                <a:cubicBezTo>
                  <a:pt x="863490" y="976857"/>
                  <a:pt x="870661" y="982411"/>
                  <a:pt x="879004" y="985192"/>
                </a:cubicBezTo>
                <a:cubicBezTo>
                  <a:pt x="888516" y="988363"/>
                  <a:pt x="898731" y="988836"/>
                  <a:pt x="908501" y="991091"/>
                </a:cubicBezTo>
                <a:cubicBezTo>
                  <a:pt x="1001000" y="1012437"/>
                  <a:pt x="917796" y="995311"/>
                  <a:pt x="985193" y="1008789"/>
                </a:cubicBezTo>
                <a:cubicBezTo>
                  <a:pt x="1005753" y="1019069"/>
                  <a:pt x="1015688" y="1024854"/>
                  <a:pt x="1038287" y="1032387"/>
                </a:cubicBezTo>
                <a:cubicBezTo>
                  <a:pt x="1118838" y="1059238"/>
                  <a:pt x="1042286" y="1029551"/>
                  <a:pt x="1114978" y="1055984"/>
                </a:cubicBezTo>
                <a:cubicBezTo>
                  <a:pt x="1124930" y="1059603"/>
                  <a:pt x="1135003" y="1063047"/>
                  <a:pt x="1144475" y="1067783"/>
                </a:cubicBezTo>
                <a:cubicBezTo>
                  <a:pt x="1154731" y="1072911"/>
                  <a:pt x="1163716" y="1080353"/>
                  <a:pt x="1173972" y="1085481"/>
                </a:cubicBezTo>
                <a:cubicBezTo>
                  <a:pt x="1183444" y="1090217"/>
                  <a:pt x="1194212" y="1092137"/>
                  <a:pt x="1203469" y="1097280"/>
                </a:cubicBezTo>
                <a:cubicBezTo>
                  <a:pt x="1212064" y="1102055"/>
                  <a:pt x="1219065" y="1109263"/>
                  <a:pt x="1227066" y="1114978"/>
                </a:cubicBezTo>
                <a:cubicBezTo>
                  <a:pt x="1237987" y="1122779"/>
                  <a:pt x="1265073" y="1139881"/>
                  <a:pt x="1274261" y="1144475"/>
                </a:cubicBezTo>
                <a:cubicBezTo>
                  <a:pt x="1296472" y="1155580"/>
                  <a:pt x="1304827" y="1156540"/>
                  <a:pt x="1327355" y="1162173"/>
                </a:cubicBezTo>
                <a:lnTo>
                  <a:pt x="1433544" y="1150374"/>
                </a:lnTo>
                <a:cubicBezTo>
                  <a:pt x="1447350" y="1148717"/>
                  <a:pt x="1461424" y="1148134"/>
                  <a:pt x="1474839" y="1144475"/>
                </a:cubicBezTo>
                <a:cubicBezTo>
                  <a:pt x="1483323" y="1142161"/>
                  <a:pt x="1490013" y="1135203"/>
                  <a:pt x="1498436" y="1132676"/>
                </a:cubicBezTo>
                <a:cubicBezTo>
                  <a:pt x="1509893" y="1129239"/>
                  <a:pt x="1522034" y="1128743"/>
                  <a:pt x="1533833" y="1126777"/>
                </a:cubicBezTo>
                <a:cubicBezTo>
                  <a:pt x="1543665" y="1120877"/>
                  <a:pt x="1553073" y="1114206"/>
                  <a:pt x="1563329" y="1109078"/>
                </a:cubicBezTo>
                <a:cubicBezTo>
                  <a:pt x="1568891" y="1106297"/>
                  <a:pt x="1575591" y="1106199"/>
                  <a:pt x="1581027" y="1103179"/>
                </a:cubicBezTo>
                <a:cubicBezTo>
                  <a:pt x="1593423" y="1096293"/>
                  <a:pt x="1602971" y="1084067"/>
                  <a:pt x="1616424" y="1079582"/>
                </a:cubicBezTo>
                <a:cubicBezTo>
                  <a:pt x="1629666" y="1075167"/>
                  <a:pt x="1653043" y="1067759"/>
                  <a:pt x="1663618" y="1061884"/>
                </a:cubicBezTo>
                <a:cubicBezTo>
                  <a:pt x="1735778" y="1021796"/>
                  <a:pt x="1634908" y="1065109"/>
                  <a:pt x="1716713" y="1032387"/>
                </a:cubicBezTo>
                <a:cubicBezTo>
                  <a:pt x="1753076" y="1034984"/>
                  <a:pt x="1792667" y="1034331"/>
                  <a:pt x="1828800" y="1044186"/>
                </a:cubicBezTo>
                <a:cubicBezTo>
                  <a:pt x="1840799" y="1047458"/>
                  <a:pt x="1852131" y="1052967"/>
                  <a:pt x="1864196" y="1055984"/>
                </a:cubicBezTo>
                <a:cubicBezTo>
                  <a:pt x="1872062" y="1057951"/>
                  <a:pt x="1880202" y="1059037"/>
                  <a:pt x="1887794" y="1061884"/>
                </a:cubicBezTo>
                <a:cubicBezTo>
                  <a:pt x="1896028" y="1064972"/>
                  <a:pt x="1903308" y="1070218"/>
                  <a:pt x="1911391" y="1073682"/>
                </a:cubicBezTo>
                <a:cubicBezTo>
                  <a:pt x="1917107" y="1076132"/>
                  <a:pt x="1923190" y="1077615"/>
                  <a:pt x="1929089" y="1079582"/>
                </a:cubicBezTo>
                <a:cubicBezTo>
                  <a:pt x="1943335" y="1093828"/>
                  <a:pt x="1974134" y="1127233"/>
                  <a:pt x="1993982" y="1138575"/>
                </a:cubicBezTo>
                <a:cubicBezTo>
                  <a:pt x="2030293" y="1159324"/>
                  <a:pt x="2059390" y="1167532"/>
                  <a:pt x="2100171" y="1173971"/>
                </a:cubicBezTo>
                <a:cubicBezTo>
                  <a:pt x="2263983" y="1199836"/>
                  <a:pt x="2091665" y="1166372"/>
                  <a:pt x="2188661" y="1185770"/>
                </a:cubicBezTo>
                <a:cubicBezTo>
                  <a:pt x="2240714" y="1206592"/>
                  <a:pt x="2199770" y="1193375"/>
                  <a:pt x="2277151" y="1203468"/>
                </a:cubicBezTo>
                <a:cubicBezTo>
                  <a:pt x="2423818" y="1222598"/>
                  <a:pt x="2280133" y="1211172"/>
                  <a:pt x="2460031" y="1221166"/>
                </a:cubicBezTo>
                <a:cubicBezTo>
                  <a:pt x="2799666" y="1277773"/>
                  <a:pt x="2538222" y="1238356"/>
                  <a:pt x="3356733" y="1227066"/>
                </a:cubicBezTo>
                <a:cubicBezTo>
                  <a:pt x="3371935" y="1226856"/>
                  <a:pt x="3417040" y="1211788"/>
                  <a:pt x="3427525" y="1209368"/>
                </a:cubicBezTo>
                <a:cubicBezTo>
                  <a:pt x="3439180" y="1206678"/>
                  <a:pt x="3451165" y="1205673"/>
                  <a:pt x="3462922" y="1203468"/>
                </a:cubicBezTo>
                <a:cubicBezTo>
                  <a:pt x="3482632" y="1199772"/>
                  <a:pt x="3502251" y="1195602"/>
                  <a:pt x="3521915" y="1191669"/>
                </a:cubicBezTo>
                <a:lnTo>
                  <a:pt x="3580909" y="1179871"/>
                </a:lnTo>
                <a:cubicBezTo>
                  <a:pt x="3590741" y="1177905"/>
                  <a:pt x="3600515" y="1175619"/>
                  <a:pt x="3610405" y="1173971"/>
                </a:cubicBezTo>
                <a:cubicBezTo>
                  <a:pt x="3622204" y="1172005"/>
                  <a:pt x="3634073" y="1170418"/>
                  <a:pt x="3645802" y="1168072"/>
                </a:cubicBezTo>
                <a:cubicBezTo>
                  <a:pt x="3653752" y="1166482"/>
                  <a:pt x="3661484" y="1163932"/>
                  <a:pt x="3669399" y="1162173"/>
                </a:cubicBezTo>
                <a:cubicBezTo>
                  <a:pt x="3679187" y="1159998"/>
                  <a:pt x="3689064" y="1158240"/>
                  <a:pt x="3698896" y="1156273"/>
                </a:cubicBezTo>
                <a:cubicBezTo>
                  <a:pt x="3706762" y="1152340"/>
                  <a:pt x="3714410" y="1147939"/>
                  <a:pt x="3722493" y="1144475"/>
                </a:cubicBezTo>
                <a:cubicBezTo>
                  <a:pt x="3728209" y="1142025"/>
                  <a:pt x="3734629" y="1141356"/>
                  <a:pt x="3740191" y="1138575"/>
                </a:cubicBezTo>
                <a:cubicBezTo>
                  <a:pt x="3750447" y="1133447"/>
                  <a:pt x="3759432" y="1126005"/>
                  <a:pt x="3769688" y="1120877"/>
                </a:cubicBezTo>
                <a:cubicBezTo>
                  <a:pt x="3779160" y="1116141"/>
                  <a:pt x="3789713" y="1113814"/>
                  <a:pt x="3799185" y="1109078"/>
                </a:cubicBezTo>
                <a:cubicBezTo>
                  <a:pt x="3805527" y="1105907"/>
                  <a:pt x="3810727" y="1100798"/>
                  <a:pt x="3816883" y="1097280"/>
                </a:cubicBezTo>
                <a:cubicBezTo>
                  <a:pt x="3824518" y="1092917"/>
                  <a:pt x="3832614" y="1089414"/>
                  <a:pt x="3840480" y="1085481"/>
                </a:cubicBezTo>
                <a:cubicBezTo>
                  <a:pt x="3853988" y="1065220"/>
                  <a:pt x="3859543" y="1058473"/>
                  <a:pt x="3869977" y="1032387"/>
                </a:cubicBezTo>
                <a:cubicBezTo>
                  <a:pt x="3872988" y="1024859"/>
                  <a:pt x="3873910" y="1016655"/>
                  <a:pt x="3875876" y="1008789"/>
                </a:cubicBezTo>
                <a:cubicBezTo>
                  <a:pt x="3868381" y="821399"/>
                  <a:pt x="3883791" y="916063"/>
                  <a:pt x="3858178" y="820010"/>
                </a:cubicBezTo>
                <a:cubicBezTo>
                  <a:pt x="3854000" y="804342"/>
                  <a:pt x="3852201" y="787950"/>
                  <a:pt x="3846380" y="772815"/>
                </a:cubicBezTo>
                <a:cubicBezTo>
                  <a:pt x="3842264" y="762113"/>
                  <a:pt x="3834581" y="753150"/>
                  <a:pt x="3828682" y="743318"/>
                </a:cubicBezTo>
                <a:cubicBezTo>
                  <a:pt x="3816203" y="693409"/>
                  <a:pt x="3833202" y="744200"/>
                  <a:pt x="3805084" y="702023"/>
                </a:cubicBezTo>
                <a:cubicBezTo>
                  <a:pt x="3797767" y="691047"/>
                  <a:pt x="3792460" y="678804"/>
                  <a:pt x="3787386" y="666627"/>
                </a:cubicBezTo>
                <a:cubicBezTo>
                  <a:pt x="3775963" y="639212"/>
                  <a:pt x="3780993" y="633195"/>
                  <a:pt x="3763789" y="613533"/>
                </a:cubicBezTo>
                <a:cubicBezTo>
                  <a:pt x="3731372" y="576484"/>
                  <a:pt x="3744643" y="591098"/>
                  <a:pt x="3710694" y="572237"/>
                </a:cubicBezTo>
                <a:cubicBezTo>
                  <a:pt x="3700671" y="566669"/>
                  <a:pt x="3691264" y="560030"/>
                  <a:pt x="3681198" y="554539"/>
                </a:cubicBezTo>
                <a:cubicBezTo>
                  <a:pt x="3659527" y="542719"/>
                  <a:pt x="3612272" y="520852"/>
                  <a:pt x="3592707" y="513244"/>
                </a:cubicBezTo>
                <a:cubicBezTo>
                  <a:pt x="3575320" y="506483"/>
                  <a:pt x="3557181" y="501821"/>
                  <a:pt x="3539613" y="495546"/>
                </a:cubicBezTo>
                <a:cubicBezTo>
                  <a:pt x="3502115" y="482154"/>
                  <a:pt x="3466569" y="462059"/>
                  <a:pt x="3427525" y="454250"/>
                </a:cubicBezTo>
                <a:cubicBezTo>
                  <a:pt x="3366925" y="442130"/>
                  <a:pt x="3351635" y="439351"/>
                  <a:pt x="3285941" y="424753"/>
                </a:cubicBezTo>
                <a:cubicBezTo>
                  <a:pt x="3250545" y="416887"/>
                  <a:pt x="3215832" y="404764"/>
                  <a:pt x="3179753" y="401156"/>
                </a:cubicBezTo>
                <a:lnTo>
                  <a:pt x="3120759" y="395257"/>
                </a:lnTo>
                <a:lnTo>
                  <a:pt x="2796294" y="407055"/>
                </a:lnTo>
                <a:cubicBezTo>
                  <a:pt x="2782405" y="407727"/>
                  <a:pt x="2768654" y="410329"/>
                  <a:pt x="2754999" y="412955"/>
                </a:cubicBezTo>
                <a:cubicBezTo>
                  <a:pt x="2717504" y="420166"/>
                  <a:pt x="2679953" y="427291"/>
                  <a:pt x="2642911" y="436552"/>
                </a:cubicBezTo>
                <a:lnTo>
                  <a:pt x="2595716" y="448351"/>
                </a:lnTo>
                <a:cubicBezTo>
                  <a:pt x="2578068" y="452503"/>
                  <a:pt x="2559926" y="454741"/>
                  <a:pt x="2542622" y="460149"/>
                </a:cubicBezTo>
                <a:cubicBezTo>
                  <a:pt x="2528328" y="464616"/>
                  <a:pt x="2514837" y="471386"/>
                  <a:pt x="2501327" y="477848"/>
                </a:cubicBezTo>
                <a:cubicBezTo>
                  <a:pt x="2469593" y="493025"/>
                  <a:pt x="2438400" y="509310"/>
                  <a:pt x="2406937" y="525042"/>
                </a:cubicBezTo>
                <a:cubicBezTo>
                  <a:pt x="2391205" y="532908"/>
                  <a:pt x="2374935" y="539778"/>
                  <a:pt x="2359742" y="548640"/>
                </a:cubicBezTo>
                <a:cubicBezTo>
                  <a:pt x="2339443" y="560481"/>
                  <a:pt x="2296986" y="583353"/>
                  <a:pt x="2271252" y="601734"/>
                </a:cubicBezTo>
                <a:cubicBezTo>
                  <a:pt x="2224978" y="634787"/>
                  <a:pt x="2270193" y="602658"/>
                  <a:pt x="2224057" y="643029"/>
                </a:cubicBezTo>
                <a:cubicBezTo>
                  <a:pt x="2216658" y="649504"/>
                  <a:pt x="2207925" y="654329"/>
                  <a:pt x="2200460" y="660728"/>
                </a:cubicBezTo>
                <a:cubicBezTo>
                  <a:pt x="2163587" y="692335"/>
                  <a:pt x="2204779" y="665660"/>
                  <a:pt x="2153265" y="702023"/>
                </a:cubicBezTo>
                <a:cubicBezTo>
                  <a:pt x="2130095" y="718378"/>
                  <a:pt x="2107840" y="736535"/>
                  <a:pt x="2082473" y="749218"/>
                </a:cubicBezTo>
                <a:cubicBezTo>
                  <a:pt x="1995289" y="792809"/>
                  <a:pt x="2103726" y="737773"/>
                  <a:pt x="2005781" y="790513"/>
                </a:cubicBezTo>
                <a:cubicBezTo>
                  <a:pt x="1994166" y="796767"/>
                  <a:pt x="1981779" y="801564"/>
                  <a:pt x="1970385" y="808211"/>
                </a:cubicBezTo>
                <a:cubicBezTo>
                  <a:pt x="1958136" y="815356"/>
                  <a:pt x="1947864" y="825867"/>
                  <a:pt x="1934989" y="831809"/>
                </a:cubicBezTo>
                <a:cubicBezTo>
                  <a:pt x="1921991" y="837808"/>
                  <a:pt x="1907505" y="839841"/>
                  <a:pt x="1893693" y="843608"/>
                </a:cubicBezTo>
                <a:cubicBezTo>
                  <a:pt x="1870785" y="849856"/>
                  <a:pt x="1865164" y="850493"/>
                  <a:pt x="1840599" y="855406"/>
                </a:cubicBezTo>
                <a:cubicBezTo>
                  <a:pt x="1832733" y="859339"/>
                  <a:pt x="1825625" y="865480"/>
                  <a:pt x="1817002" y="867205"/>
                </a:cubicBezTo>
                <a:cubicBezTo>
                  <a:pt x="1757668" y="879072"/>
                  <a:pt x="1684856" y="869902"/>
                  <a:pt x="1628222" y="867205"/>
                </a:cubicBezTo>
                <a:cubicBezTo>
                  <a:pt x="1553513" y="842301"/>
                  <a:pt x="1605264" y="864177"/>
                  <a:pt x="1498436" y="778715"/>
                </a:cubicBezTo>
                <a:cubicBezTo>
                  <a:pt x="1388408" y="690693"/>
                  <a:pt x="1508012" y="790983"/>
                  <a:pt x="1368651" y="672526"/>
                </a:cubicBezTo>
                <a:cubicBezTo>
                  <a:pt x="1354837" y="660784"/>
                  <a:pt x="1337893" y="651883"/>
                  <a:pt x="1327355" y="637130"/>
                </a:cubicBezTo>
                <a:cubicBezTo>
                  <a:pt x="1305363" y="606342"/>
                  <a:pt x="1289529" y="581606"/>
                  <a:pt x="1262462" y="554539"/>
                </a:cubicBezTo>
                <a:cubicBezTo>
                  <a:pt x="1213930" y="506006"/>
                  <a:pt x="1231440" y="535098"/>
                  <a:pt x="1191670" y="489646"/>
                </a:cubicBezTo>
                <a:cubicBezTo>
                  <a:pt x="1063738" y="343438"/>
                  <a:pt x="1190524" y="474456"/>
                  <a:pt x="1109079" y="401156"/>
                </a:cubicBezTo>
                <a:cubicBezTo>
                  <a:pt x="1098743" y="391854"/>
                  <a:pt x="1090496" y="380275"/>
                  <a:pt x="1079582" y="371659"/>
                </a:cubicBezTo>
                <a:cubicBezTo>
                  <a:pt x="935845" y="258183"/>
                  <a:pt x="1050931" y="354559"/>
                  <a:pt x="949796" y="283169"/>
                </a:cubicBezTo>
                <a:cubicBezTo>
                  <a:pt x="931479" y="270239"/>
                  <a:pt x="914947" y="254905"/>
                  <a:pt x="896702" y="241873"/>
                </a:cubicBezTo>
                <a:cubicBezTo>
                  <a:pt x="873624" y="225389"/>
                  <a:pt x="845964" y="214732"/>
                  <a:pt x="825910" y="194678"/>
                </a:cubicBezTo>
                <a:cubicBezTo>
                  <a:pt x="806388" y="175156"/>
                  <a:pt x="801465" y="168008"/>
                  <a:pt x="778715" y="153383"/>
                </a:cubicBezTo>
                <a:cubicBezTo>
                  <a:pt x="759425" y="140982"/>
                  <a:pt x="738068" y="131746"/>
                  <a:pt x="719722" y="117987"/>
                </a:cubicBezTo>
                <a:cubicBezTo>
                  <a:pt x="682054" y="89737"/>
                  <a:pt x="704916" y="104684"/>
                  <a:pt x="648929" y="76691"/>
                </a:cubicBezTo>
                <a:cubicBezTo>
                  <a:pt x="623751" y="64102"/>
                  <a:pt x="599061" y="50236"/>
                  <a:pt x="572238" y="41295"/>
                </a:cubicBezTo>
                <a:cubicBezTo>
                  <a:pt x="559745" y="37131"/>
                  <a:pt x="530828" y="31834"/>
                  <a:pt x="519144" y="29497"/>
                </a:cubicBezTo>
                <a:cubicBezTo>
                  <a:pt x="509312" y="25564"/>
                  <a:pt x="499693" y="21047"/>
                  <a:pt x="489647" y="17698"/>
                </a:cubicBezTo>
                <a:cubicBezTo>
                  <a:pt x="456900" y="6782"/>
                  <a:pt x="449649" y="6159"/>
                  <a:pt x="418854" y="0"/>
                </a:cubicBezTo>
                <a:cubicBezTo>
                  <a:pt x="338230" y="1966"/>
                  <a:pt x="257495" y="1254"/>
                  <a:pt x="176981" y="5899"/>
                </a:cubicBezTo>
                <a:cubicBezTo>
                  <a:pt x="155032" y="7165"/>
                  <a:pt x="133775" y="14084"/>
                  <a:pt x="112088" y="17698"/>
                </a:cubicBezTo>
                <a:cubicBezTo>
                  <a:pt x="24292" y="32331"/>
                  <a:pt x="110803" y="15594"/>
                  <a:pt x="41296" y="29497"/>
                </a:cubicBezTo>
                <a:cubicBezTo>
                  <a:pt x="35397" y="35396"/>
                  <a:pt x="28939" y="40786"/>
                  <a:pt x="23598" y="47195"/>
                </a:cubicBezTo>
                <a:cubicBezTo>
                  <a:pt x="19059" y="52642"/>
                  <a:pt x="14970" y="58551"/>
                  <a:pt x="11799" y="64893"/>
                </a:cubicBezTo>
                <a:cubicBezTo>
                  <a:pt x="-2805" y="94102"/>
                  <a:pt x="1966" y="158299"/>
                  <a:pt x="0" y="176980"/>
                </a:cubicBezTo>
                <a:close/>
              </a:path>
            </a:pathLst>
          </a:custGeom>
          <a:solidFill>
            <a:srgbClr val="4472C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9" name="Freeform: Shape 18">
            <a:extLst>
              <a:ext uri="{FF2B5EF4-FFF2-40B4-BE49-F238E27FC236}">
                <a16:creationId xmlns:a16="http://schemas.microsoft.com/office/drawing/2014/main" id="{67AE38F9-36E8-4E9A-B339-8BE9056BB000}"/>
              </a:ext>
            </a:extLst>
          </p:cNvPr>
          <p:cNvSpPr/>
          <p:nvPr/>
        </p:nvSpPr>
        <p:spPr>
          <a:xfrm>
            <a:off x="6695968" y="3421346"/>
            <a:ext cx="2737300" cy="1168072"/>
          </a:xfrm>
          <a:custGeom>
            <a:avLst/>
            <a:gdLst>
              <a:gd name="connsiteX0" fmla="*/ 412954 w 2737300"/>
              <a:gd name="connsiteY0" fmla="*/ 41295 h 1168072"/>
              <a:gd name="connsiteX1" fmla="*/ 412954 w 2737300"/>
              <a:gd name="connsiteY1" fmla="*/ 41295 h 1168072"/>
              <a:gd name="connsiteX2" fmla="*/ 336263 w 2737300"/>
              <a:gd name="connsiteY2" fmla="*/ 5899 h 1168072"/>
              <a:gd name="connsiteX3" fmla="*/ 253672 w 2737300"/>
              <a:gd name="connsiteY3" fmla="*/ 0 h 1168072"/>
              <a:gd name="connsiteX4" fmla="*/ 117987 w 2737300"/>
              <a:gd name="connsiteY4" fmla="*/ 11799 h 1168072"/>
              <a:gd name="connsiteX5" fmla="*/ 88490 w 2737300"/>
              <a:gd name="connsiteY5" fmla="*/ 23597 h 1168072"/>
              <a:gd name="connsiteX6" fmla="*/ 58993 w 2737300"/>
              <a:gd name="connsiteY6" fmla="*/ 41295 h 1168072"/>
              <a:gd name="connsiteX7" fmla="*/ 23597 w 2737300"/>
              <a:gd name="connsiteY7" fmla="*/ 88490 h 1168072"/>
              <a:gd name="connsiteX8" fmla="*/ 11798 w 2737300"/>
              <a:gd name="connsiteY8" fmla="*/ 129786 h 1168072"/>
              <a:gd name="connsiteX9" fmla="*/ 0 w 2737300"/>
              <a:gd name="connsiteY9" fmla="*/ 153383 h 1168072"/>
              <a:gd name="connsiteX10" fmla="*/ 5899 w 2737300"/>
              <a:gd name="connsiteY10" fmla="*/ 277270 h 1168072"/>
              <a:gd name="connsiteX11" fmla="*/ 11798 w 2737300"/>
              <a:gd name="connsiteY11" fmla="*/ 300867 h 1168072"/>
              <a:gd name="connsiteX12" fmla="*/ 23597 w 2737300"/>
              <a:gd name="connsiteY12" fmla="*/ 318565 h 1168072"/>
              <a:gd name="connsiteX13" fmla="*/ 29496 w 2737300"/>
              <a:gd name="connsiteY13" fmla="*/ 342163 h 1168072"/>
              <a:gd name="connsiteX14" fmla="*/ 64893 w 2737300"/>
              <a:gd name="connsiteY14" fmla="*/ 377559 h 1168072"/>
              <a:gd name="connsiteX15" fmla="*/ 88490 w 2737300"/>
              <a:gd name="connsiteY15" fmla="*/ 401156 h 1168072"/>
              <a:gd name="connsiteX16" fmla="*/ 147484 w 2737300"/>
              <a:gd name="connsiteY16" fmla="*/ 466049 h 1168072"/>
              <a:gd name="connsiteX17" fmla="*/ 165182 w 2737300"/>
              <a:gd name="connsiteY17" fmla="*/ 477848 h 1168072"/>
              <a:gd name="connsiteX18" fmla="*/ 200578 w 2737300"/>
              <a:gd name="connsiteY18" fmla="*/ 513244 h 1168072"/>
              <a:gd name="connsiteX19" fmla="*/ 253672 w 2737300"/>
              <a:gd name="connsiteY19" fmla="*/ 542741 h 1168072"/>
              <a:gd name="connsiteX20" fmla="*/ 271370 w 2737300"/>
              <a:gd name="connsiteY20" fmla="*/ 560439 h 1168072"/>
              <a:gd name="connsiteX21" fmla="*/ 353961 w 2737300"/>
              <a:gd name="connsiteY21" fmla="*/ 631231 h 1168072"/>
              <a:gd name="connsiteX22" fmla="*/ 365760 w 2737300"/>
              <a:gd name="connsiteY22" fmla="*/ 654828 h 1168072"/>
              <a:gd name="connsiteX23" fmla="*/ 383458 w 2737300"/>
              <a:gd name="connsiteY23" fmla="*/ 672526 h 1168072"/>
              <a:gd name="connsiteX24" fmla="*/ 401156 w 2737300"/>
              <a:gd name="connsiteY24" fmla="*/ 696124 h 1168072"/>
              <a:gd name="connsiteX25" fmla="*/ 412954 w 2737300"/>
              <a:gd name="connsiteY25" fmla="*/ 713822 h 1168072"/>
              <a:gd name="connsiteX26" fmla="*/ 460149 w 2737300"/>
              <a:gd name="connsiteY26" fmla="*/ 743319 h 1168072"/>
              <a:gd name="connsiteX27" fmla="*/ 501445 w 2737300"/>
              <a:gd name="connsiteY27" fmla="*/ 778715 h 1168072"/>
              <a:gd name="connsiteX28" fmla="*/ 519143 w 2737300"/>
              <a:gd name="connsiteY28" fmla="*/ 784614 h 1168072"/>
              <a:gd name="connsiteX29" fmla="*/ 560438 w 2737300"/>
              <a:gd name="connsiteY29" fmla="*/ 808212 h 1168072"/>
              <a:gd name="connsiteX30" fmla="*/ 578136 w 2737300"/>
              <a:gd name="connsiteY30" fmla="*/ 820010 h 1168072"/>
              <a:gd name="connsiteX31" fmla="*/ 613533 w 2737300"/>
              <a:gd name="connsiteY31" fmla="*/ 831809 h 1168072"/>
              <a:gd name="connsiteX32" fmla="*/ 660727 w 2737300"/>
              <a:gd name="connsiteY32" fmla="*/ 861306 h 1168072"/>
              <a:gd name="connsiteX33" fmla="*/ 690224 w 2737300"/>
              <a:gd name="connsiteY33" fmla="*/ 879004 h 1168072"/>
              <a:gd name="connsiteX34" fmla="*/ 731520 w 2737300"/>
              <a:gd name="connsiteY34" fmla="*/ 896702 h 1168072"/>
              <a:gd name="connsiteX35" fmla="*/ 749218 w 2737300"/>
              <a:gd name="connsiteY35" fmla="*/ 914400 h 1168072"/>
              <a:gd name="connsiteX36" fmla="*/ 796413 w 2737300"/>
              <a:gd name="connsiteY36" fmla="*/ 937997 h 1168072"/>
              <a:gd name="connsiteX37" fmla="*/ 820010 w 2737300"/>
              <a:gd name="connsiteY37" fmla="*/ 949796 h 1168072"/>
              <a:gd name="connsiteX38" fmla="*/ 843607 w 2737300"/>
              <a:gd name="connsiteY38" fmla="*/ 961595 h 1168072"/>
              <a:gd name="connsiteX39" fmla="*/ 873104 w 2737300"/>
              <a:gd name="connsiteY39" fmla="*/ 967494 h 1168072"/>
              <a:gd name="connsiteX40" fmla="*/ 920299 w 2737300"/>
              <a:gd name="connsiteY40" fmla="*/ 985192 h 1168072"/>
              <a:gd name="connsiteX41" fmla="*/ 943896 w 2737300"/>
              <a:gd name="connsiteY41" fmla="*/ 996991 h 1168072"/>
              <a:gd name="connsiteX42" fmla="*/ 967494 w 2737300"/>
              <a:gd name="connsiteY42" fmla="*/ 1002890 h 1168072"/>
              <a:gd name="connsiteX43" fmla="*/ 1061884 w 2737300"/>
              <a:gd name="connsiteY43" fmla="*/ 1020588 h 1168072"/>
              <a:gd name="connsiteX44" fmla="*/ 1097280 w 2737300"/>
              <a:gd name="connsiteY44" fmla="*/ 1032387 h 1168072"/>
              <a:gd name="connsiteX45" fmla="*/ 1227065 w 2737300"/>
              <a:gd name="connsiteY45" fmla="*/ 1044186 h 1168072"/>
              <a:gd name="connsiteX46" fmla="*/ 1286059 w 2737300"/>
              <a:gd name="connsiteY46" fmla="*/ 1055984 h 1168072"/>
              <a:gd name="connsiteX47" fmla="*/ 1439442 w 2737300"/>
              <a:gd name="connsiteY47" fmla="*/ 1050085 h 1168072"/>
              <a:gd name="connsiteX48" fmla="*/ 1522033 w 2737300"/>
              <a:gd name="connsiteY48" fmla="*/ 1032387 h 1168072"/>
              <a:gd name="connsiteX49" fmla="*/ 1551530 w 2737300"/>
              <a:gd name="connsiteY49" fmla="*/ 1020588 h 1168072"/>
              <a:gd name="connsiteX50" fmla="*/ 1610524 w 2737300"/>
              <a:gd name="connsiteY50" fmla="*/ 1008790 h 1168072"/>
              <a:gd name="connsiteX51" fmla="*/ 1669517 w 2737300"/>
              <a:gd name="connsiteY51" fmla="*/ 985192 h 1168072"/>
              <a:gd name="connsiteX52" fmla="*/ 1699014 w 2737300"/>
              <a:gd name="connsiteY52" fmla="*/ 967494 h 1168072"/>
              <a:gd name="connsiteX53" fmla="*/ 1722611 w 2737300"/>
              <a:gd name="connsiteY53" fmla="*/ 961595 h 1168072"/>
              <a:gd name="connsiteX54" fmla="*/ 1740309 w 2737300"/>
              <a:gd name="connsiteY54" fmla="*/ 955695 h 1168072"/>
              <a:gd name="connsiteX55" fmla="*/ 1775705 w 2737300"/>
              <a:gd name="connsiteY55" fmla="*/ 937997 h 1168072"/>
              <a:gd name="connsiteX56" fmla="*/ 1817001 w 2737300"/>
              <a:gd name="connsiteY56" fmla="*/ 926199 h 1168072"/>
              <a:gd name="connsiteX57" fmla="*/ 1887793 w 2737300"/>
              <a:gd name="connsiteY57" fmla="*/ 932098 h 1168072"/>
              <a:gd name="connsiteX58" fmla="*/ 1905491 w 2737300"/>
              <a:gd name="connsiteY58" fmla="*/ 937997 h 1168072"/>
              <a:gd name="connsiteX59" fmla="*/ 1976284 w 2737300"/>
              <a:gd name="connsiteY59" fmla="*/ 949796 h 1168072"/>
              <a:gd name="connsiteX60" fmla="*/ 1999881 w 2737300"/>
              <a:gd name="connsiteY60" fmla="*/ 961595 h 1168072"/>
              <a:gd name="connsiteX61" fmla="*/ 2064774 w 2737300"/>
              <a:gd name="connsiteY61" fmla="*/ 979293 h 1168072"/>
              <a:gd name="connsiteX62" fmla="*/ 2082472 w 2737300"/>
              <a:gd name="connsiteY62" fmla="*/ 985192 h 1168072"/>
              <a:gd name="connsiteX63" fmla="*/ 2111969 w 2737300"/>
              <a:gd name="connsiteY63" fmla="*/ 991092 h 1168072"/>
              <a:gd name="connsiteX64" fmla="*/ 2159164 w 2737300"/>
              <a:gd name="connsiteY64" fmla="*/ 1002890 h 1168072"/>
              <a:gd name="connsiteX65" fmla="*/ 2212258 w 2737300"/>
              <a:gd name="connsiteY65" fmla="*/ 1020588 h 1168072"/>
              <a:gd name="connsiteX66" fmla="*/ 2229956 w 2737300"/>
              <a:gd name="connsiteY66" fmla="*/ 1032387 h 1168072"/>
              <a:gd name="connsiteX67" fmla="*/ 2253553 w 2737300"/>
              <a:gd name="connsiteY67" fmla="*/ 1044186 h 1168072"/>
              <a:gd name="connsiteX68" fmla="*/ 2277151 w 2737300"/>
              <a:gd name="connsiteY68" fmla="*/ 1061884 h 1168072"/>
              <a:gd name="connsiteX69" fmla="*/ 2312547 w 2737300"/>
              <a:gd name="connsiteY69" fmla="*/ 1085481 h 1168072"/>
              <a:gd name="connsiteX70" fmla="*/ 2330245 w 2737300"/>
              <a:gd name="connsiteY70" fmla="*/ 1103179 h 1168072"/>
              <a:gd name="connsiteX71" fmla="*/ 2371540 w 2737300"/>
              <a:gd name="connsiteY71" fmla="*/ 1120877 h 1168072"/>
              <a:gd name="connsiteX72" fmla="*/ 2395138 w 2737300"/>
              <a:gd name="connsiteY72" fmla="*/ 1126777 h 1168072"/>
              <a:gd name="connsiteX73" fmla="*/ 2448232 w 2737300"/>
              <a:gd name="connsiteY73" fmla="*/ 1150374 h 1168072"/>
              <a:gd name="connsiteX74" fmla="*/ 2507225 w 2737300"/>
              <a:gd name="connsiteY74" fmla="*/ 1162173 h 1168072"/>
              <a:gd name="connsiteX75" fmla="*/ 2536722 w 2737300"/>
              <a:gd name="connsiteY75" fmla="*/ 1168072 h 1168072"/>
              <a:gd name="connsiteX76" fmla="*/ 2678307 w 2737300"/>
              <a:gd name="connsiteY76" fmla="*/ 1138575 h 1168072"/>
              <a:gd name="connsiteX77" fmla="*/ 2696005 w 2737300"/>
              <a:gd name="connsiteY77" fmla="*/ 1114978 h 1168072"/>
              <a:gd name="connsiteX78" fmla="*/ 2713703 w 2737300"/>
              <a:gd name="connsiteY78" fmla="*/ 1097280 h 1168072"/>
              <a:gd name="connsiteX79" fmla="*/ 2737300 w 2737300"/>
              <a:gd name="connsiteY79" fmla="*/ 1050085 h 1168072"/>
              <a:gd name="connsiteX80" fmla="*/ 2731401 w 2737300"/>
              <a:gd name="connsiteY80" fmla="*/ 991092 h 1168072"/>
              <a:gd name="connsiteX81" fmla="*/ 2719602 w 2737300"/>
              <a:gd name="connsiteY81" fmla="*/ 884903 h 1168072"/>
              <a:gd name="connsiteX82" fmla="*/ 2684206 w 2737300"/>
              <a:gd name="connsiteY82" fmla="*/ 772815 h 1168072"/>
              <a:gd name="connsiteX83" fmla="*/ 2654709 w 2737300"/>
              <a:gd name="connsiteY83" fmla="*/ 678426 h 1168072"/>
              <a:gd name="connsiteX84" fmla="*/ 2648810 w 2737300"/>
              <a:gd name="connsiteY84" fmla="*/ 654828 h 1168072"/>
              <a:gd name="connsiteX85" fmla="*/ 2601615 w 2737300"/>
              <a:gd name="connsiteY85" fmla="*/ 584036 h 1168072"/>
              <a:gd name="connsiteX86" fmla="*/ 2583917 w 2737300"/>
              <a:gd name="connsiteY86" fmla="*/ 572237 h 1168072"/>
              <a:gd name="connsiteX87" fmla="*/ 2554420 w 2737300"/>
              <a:gd name="connsiteY87" fmla="*/ 566338 h 1168072"/>
              <a:gd name="connsiteX88" fmla="*/ 2519024 w 2737300"/>
              <a:gd name="connsiteY88" fmla="*/ 554539 h 1168072"/>
              <a:gd name="connsiteX89" fmla="*/ 2460031 w 2737300"/>
              <a:gd name="connsiteY89" fmla="*/ 542741 h 1168072"/>
              <a:gd name="connsiteX90" fmla="*/ 2294849 w 2737300"/>
              <a:gd name="connsiteY90" fmla="*/ 548640 h 1168072"/>
              <a:gd name="connsiteX91" fmla="*/ 2259453 w 2737300"/>
              <a:gd name="connsiteY91" fmla="*/ 560439 h 1168072"/>
              <a:gd name="connsiteX92" fmla="*/ 2229956 w 2737300"/>
              <a:gd name="connsiteY92" fmla="*/ 566338 h 1168072"/>
              <a:gd name="connsiteX93" fmla="*/ 2206358 w 2737300"/>
              <a:gd name="connsiteY93" fmla="*/ 572237 h 1168072"/>
              <a:gd name="connsiteX94" fmla="*/ 2094271 w 2737300"/>
              <a:gd name="connsiteY94" fmla="*/ 625332 h 1168072"/>
              <a:gd name="connsiteX95" fmla="*/ 2052975 w 2737300"/>
              <a:gd name="connsiteY95" fmla="*/ 637130 h 1168072"/>
              <a:gd name="connsiteX96" fmla="*/ 1982183 w 2737300"/>
              <a:gd name="connsiteY96" fmla="*/ 666627 h 1168072"/>
              <a:gd name="connsiteX97" fmla="*/ 1946787 w 2737300"/>
              <a:gd name="connsiteY97" fmla="*/ 690224 h 1168072"/>
              <a:gd name="connsiteX98" fmla="*/ 1905491 w 2737300"/>
              <a:gd name="connsiteY98" fmla="*/ 702023 h 1168072"/>
              <a:gd name="connsiteX99" fmla="*/ 1858296 w 2737300"/>
              <a:gd name="connsiteY99" fmla="*/ 719721 h 1168072"/>
              <a:gd name="connsiteX100" fmla="*/ 1775705 w 2737300"/>
              <a:gd name="connsiteY100" fmla="*/ 743319 h 1168072"/>
              <a:gd name="connsiteX101" fmla="*/ 1728511 w 2737300"/>
              <a:gd name="connsiteY101" fmla="*/ 755117 h 1168072"/>
              <a:gd name="connsiteX102" fmla="*/ 1581027 w 2737300"/>
              <a:gd name="connsiteY102" fmla="*/ 737419 h 1168072"/>
              <a:gd name="connsiteX103" fmla="*/ 1457140 w 2737300"/>
              <a:gd name="connsiteY103" fmla="*/ 684325 h 1168072"/>
              <a:gd name="connsiteX104" fmla="*/ 1404046 w 2737300"/>
              <a:gd name="connsiteY104" fmla="*/ 660728 h 1168072"/>
              <a:gd name="connsiteX105" fmla="*/ 1268361 w 2737300"/>
              <a:gd name="connsiteY105" fmla="*/ 554539 h 1168072"/>
              <a:gd name="connsiteX106" fmla="*/ 1227065 w 2737300"/>
              <a:gd name="connsiteY106" fmla="*/ 519143 h 1168072"/>
              <a:gd name="connsiteX107" fmla="*/ 1185770 w 2737300"/>
              <a:gd name="connsiteY107" fmla="*/ 477848 h 1168072"/>
              <a:gd name="connsiteX108" fmla="*/ 1144474 w 2737300"/>
              <a:gd name="connsiteY108" fmla="*/ 442452 h 1168072"/>
              <a:gd name="connsiteX109" fmla="*/ 1126776 w 2737300"/>
              <a:gd name="connsiteY109" fmla="*/ 424754 h 1168072"/>
              <a:gd name="connsiteX110" fmla="*/ 1085481 w 2737300"/>
              <a:gd name="connsiteY110" fmla="*/ 401156 h 1168072"/>
              <a:gd name="connsiteX111" fmla="*/ 1044185 w 2737300"/>
              <a:gd name="connsiteY111" fmla="*/ 371659 h 1168072"/>
              <a:gd name="connsiteX112" fmla="*/ 1020588 w 2737300"/>
              <a:gd name="connsiteY112" fmla="*/ 348062 h 1168072"/>
              <a:gd name="connsiteX113" fmla="*/ 991091 w 2737300"/>
              <a:gd name="connsiteY113" fmla="*/ 330364 h 1168072"/>
              <a:gd name="connsiteX114" fmla="*/ 955695 w 2737300"/>
              <a:gd name="connsiteY114" fmla="*/ 306766 h 1168072"/>
              <a:gd name="connsiteX115" fmla="*/ 902601 w 2737300"/>
              <a:gd name="connsiteY115" fmla="*/ 283169 h 1168072"/>
              <a:gd name="connsiteX116" fmla="*/ 861305 w 2737300"/>
              <a:gd name="connsiteY116" fmla="*/ 259572 h 1168072"/>
              <a:gd name="connsiteX117" fmla="*/ 814111 w 2737300"/>
              <a:gd name="connsiteY117" fmla="*/ 235974 h 1168072"/>
              <a:gd name="connsiteX118" fmla="*/ 790513 w 2737300"/>
              <a:gd name="connsiteY118" fmla="*/ 218276 h 1168072"/>
              <a:gd name="connsiteX119" fmla="*/ 737419 w 2737300"/>
              <a:gd name="connsiteY119" fmla="*/ 176981 h 1168072"/>
              <a:gd name="connsiteX120" fmla="*/ 684325 w 2737300"/>
              <a:gd name="connsiteY120" fmla="*/ 159283 h 1168072"/>
              <a:gd name="connsiteX121" fmla="*/ 660727 w 2737300"/>
              <a:gd name="connsiteY121" fmla="*/ 147484 h 1168072"/>
              <a:gd name="connsiteX122" fmla="*/ 643029 w 2737300"/>
              <a:gd name="connsiteY122" fmla="*/ 135685 h 1168072"/>
              <a:gd name="connsiteX123" fmla="*/ 548640 w 2737300"/>
              <a:gd name="connsiteY123" fmla="*/ 106188 h 1168072"/>
              <a:gd name="connsiteX124" fmla="*/ 477847 w 2737300"/>
              <a:gd name="connsiteY124" fmla="*/ 76692 h 1168072"/>
              <a:gd name="connsiteX125" fmla="*/ 412954 w 2737300"/>
              <a:gd name="connsiteY125" fmla="*/ 41295 h 116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2737300" h="1168072">
                <a:moveTo>
                  <a:pt x="412954" y="41295"/>
                </a:moveTo>
                <a:lnTo>
                  <a:pt x="412954" y="41295"/>
                </a:lnTo>
                <a:cubicBezTo>
                  <a:pt x="410154" y="39895"/>
                  <a:pt x="349658" y="8014"/>
                  <a:pt x="336263" y="5899"/>
                </a:cubicBezTo>
                <a:cubicBezTo>
                  <a:pt x="309000" y="1594"/>
                  <a:pt x="281202" y="1966"/>
                  <a:pt x="253672" y="0"/>
                </a:cubicBezTo>
                <a:cubicBezTo>
                  <a:pt x="230390" y="1293"/>
                  <a:pt x="155964" y="406"/>
                  <a:pt x="117987" y="11799"/>
                </a:cubicBezTo>
                <a:cubicBezTo>
                  <a:pt x="107844" y="14842"/>
                  <a:pt x="97962" y="18861"/>
                  <a:pt x="88490" y="23597"/>
                </a:cubicBezTo>
                <a:cubicBezTo>
                  <a:pt x="78234" y="28725"/>
                  <a:pt x="68825" y="35396"/>
                  <a:pt x="58993" y="41295"/>
                </a:cubicBezTo>
                <a:cubicBezTo>
                  <a:pt x="53208" y="48526"/>
                  <a:pt x="29857" y="75971"/>
                  <a:pt x="23597" y="88490"/>
                </a:cubicBezTo>
                <a:cubicBezTo>
                  <a:pt x="16470" y="102744"/>
                  <a:pt x="17464" y="114676"/>
                  <a:pt x="11798" y="129786"/>
                </a:cubicBezTo>
                <a:cubicBezTo>
                  <a:pt x="8710" y="138020"/>
                  <a:pt x="3933" y="145517"/>
                  <a:pt x="0" y="153383"/>
                </a:cubicBezTo>
                <a:cubicBezTo>
                  <a:pt x="1966" y="194679"/>
                  <a:pt x="2602" y="236059"/>
                  <a:pt x="5899" y="277270"/>
                </a:cubicBezTo>
                <a:cubicBezTo>
                  <a:pt x="6546" y="285352"/>
                  <a:pt x="8604" y="293415"/>
                  <a:pt x="11798" y="300867"/>
                </a:cubicBezTo>
                <a:cubicBezTo>
                  <a:pt x="14591" y="307384"/>
                  <a:pt x="19664" y="312666"/>
                  <a:pt x="23597" y="318565"/>
                </a:cubicBezTo>
                <a:cubicBezTo>
                  <a:pt x="25563" y="326431"/>
                  <a:pt x="24846" y="335521"/>
                  <a:pt x="29496" y="342163"/>
                </a:cubicBezTo>
                <a:cubicBezTo>
                  <a:pt x="39065" y="355833"/>
                  <a:pt x="53094" y="365760"/>
                  <a:pt x="64893" y="377559"/>
                </a:cubicBezTo>
                <a:cubicBezTo>
                  <a:pt x="72759" y="385425"/>
                  <a:pt x="82320" y="391901"/>
                  <a:pt x="88490" y="401156"/>
                </a:cubicBezTo>
                <a:cubicBezTo>
                  <a:pt x="105975" y="427382"/>
                  <a:pt x="116159" y="445165"/>
                  <a:pt x="147484" y="466049"/>
                </a:cubicBezTo>
                <a:cubicBezTo>
                  <a:pt x="153383" y="469982"/>
                  <a:pt x="159883" y="473138"/>
                  <a:pt x="165182" y="477848"/>
                </a:cubicBezTo>
                <a:cubicBezTo>
                  <a:pt x="177653" y="488934"/>
                  <a:pt x="185654" y="505782"/>
                  <a:pt x="200578" y="513244"/>
                </a:cubicBezTo>
                <a:cubicBezTo>
                  <a:pt x="217385" y="521648"/>
                  <a:pt x="238859" y="531632"/>
                  <a:pt x="253672" y="542741"/>
                </a:cubicBezTo>
                <a:cubicBezTo>
                  <a:pt x="260346" y="547747"/>
                  <a:pt x="264913" y="555156"/>
                  <a:pt x="271370" y="560439"/>
                </a:cubicBezTo>
                <a:cubicBezTo>
                  <a:pt x="286245" y="572609"/>
                  <a:pt x="343411" y="610133"/>
                  <a:pt x="353961" y="631231"/>
                </a:cubicBezTo>
                <a:cubicBezTo>
                  <a:pt x="357894" y="639097"/>
                  <a:pt x="360648" y="647672"/>
                  <a:pt x="365760" y="654828"/>
                </a:cubicBezTo>
                <a:cubicBezTo>
                  <a:pt x="370609" y="661617"/>
                  <a:pt x="378029" y="666192"/>
                  <a:pt x="383458" y="672526"/>
                </a:cubicBezTo>
                <a:cubicBezTo>
                  <a:pt x="389857" y="679991"/>
                  <a:pt x="395441" y="688123"/>
                  <a:pt x="401156" y="696124"/>
                </a:cubicBezTo>
                <a:cubicBezTo>
                  <a:pt x="405277" y="701893"/>
                  <a:pt x="407418" y="709393"/>
                  <a:pt x="412954" y="713822"/>
                </a:cubicBezTo>
                <a:cubicBezTo>
                  <a:pt x="427440" y="725411"/>
                  <a:pt x="447031" y="730201"/>
                  <a:pt x="460149" y="743319"/>
                </a:cubicBezTo>
                <a:cubicBezTo>
                  <a:pt x="474662" y="757831"/>
                  <a:pt x="483478" y="769731"/>
                  <a:pt x="501445" y="778715"/>
                </a:cubicBezTo>
                <a:cubicBezTo>
                  <a:pt x="507007" y="781496"/>
                  <a:pt x="513244" y="782648"/>
                  <a:pt x="519143" y="784614"/>
                </a:cubicBezTo>
                <a:cubicBezTo>
                  <a:pt x="562251" y="813353"/>
                  <a:pt x="508058" y="778281"/>
                  <a:pt x="560438" y="808212"/>
                </a:cubicBezTo>
                <a:cubicBezTo>
                  <a:pt x="566594" y="811730"/>
                  <a:pt x="571657" y="817131"/>
                  <a:pt x="578136" y="820010"/>
                </a:cubicBezTo>
                <a:cubicBezTo>
                  <a:pt x="589501" y="825061"/>
                  <a:pt x="601734" y="827876"/>
                  <a:pt x="613533" y="831809"/>
                </a:cubicBezTo>
                <a:cubicBezTo>
                  <a:pt x="654509" y="862542"/>
                  <a:pt x="619084" y="838171"/>
                  <a:pt x="660727" y="861306"/>
                </a:cubicBezTo>
                <a:cubicBezTo>
                  <a:pt x="670750" y="866875"/>
                  <a:pt x="679968" y="873876"/>
                  <a:pt x="690224" y="879004"/>
                </a:cubicBezTo>
                <a:cubicBezTo>
                  <a:pt x="715902" y="891843"/>
                  <a:pt x="702873" y="876240"/>
                  <a:pt x="731520" y="896702"/>
                </a:cubicBezTo>
                <a:cubicBezTo>
                  <a:pt x="738309" y="901551"/>
                  <a:pt x="742179" y="909921"/>
                  <a:pt x="749218" y="914400"/>
                </a:cubicBezTo>
                <a:cubicBezTo>
                  <a:pt x="764057" y="923843"/>
                  <a:pt x="780681" y="930131"/>
                  <a:pt x="796413" y="937997"/>
                </a:cubicBezTo>
                <a:lnTo>
                  <a:pt x="820010" y="949796"/>
                </a:lnTo>
                <a:cubicBezTo>
                  <a:pt x="827876" y="953729"/>
                  <a:pt x="834984" y="959870"/>
                  <a:pt x="843607" y="961595"/>
                </a:cubicBezTo>
                <a:lnTo>
                  <a:pt x="873104" y="967494"/>
                </a:lnTo>
                <a:cubicBezTo>
                  <a:pt x="909455" y="991729"/>
                  <a:pt x="869269" y="968182"/>
                  <a:pt x="920299" y="985192"/>
                </a:cubicBezTo>
                <a:cubicBezTo>
                  <a:pt x="928642" y="987973"/>
                  <a:pt x="935662" y="993903"/>
                  <a:pt x="943896" y="996991"/>
                </a:cubicBezTo>
                <a:cubicBezTo>
                  <a:pt x="951488" y="999838"/>
                  <a:pt x="959566" y="1001191"/>
                  <a:pt x="967494" y="1002890"/>
                </a:cubicBezTo>
                <a:cubicBezTo>
                  <a:pt x="1017017" y="1013502"/>
                  <a:pt x="1019351" y="1013500"/>
                  <a:pt x="1061884" y="1020588"/>
                </a:cubicBezTo>
                <a:cubicBezTo>
                  <a:pt x="1073683" y="1024521"/>
                  <a:pt x="1084957" y="1030707"/>
                  <a:pt x="1097280" y="1032387"/>
                </a:cubicBezTo>
                <a:cubicBezTo>
                  <a:pt x="1285877" y="1058105"/>
                  <a:pt x="1129358" y="1025866"/>
                  <a:pt x="1227065" y="1044186"/>
                </a:cubicBezTo>
                <a:cubicBezTo>
                  <a:pt x="1246776" y="1047882"/>
                  <a:pt x="1286059" y="1055984"/>
                  <a:pt x="1286059" y="1055984"/>
                </a:cubicBezTo>
                <a:cubicBezTo>
                  <a:pt x="1337187" y="1054018"/>
                  <a:pt x="1388453" y="1054334"/>
                  <a:pt x="1439442" y="1050085"/>
                </a:cubicBezTo>
                <a:cubicBezTo>
                  <a:pt x="1439644" y="1050068"/>
                  <a:pt x="1505964" y="1037743"/>
                  <a:pt x="1522033" y="1032387"/>
                </a:cubicBezTo>
                <a:cubicBezTo>
                  <a:pt x="1532079" y="1029038"/>
                  <a:pt x="1541313" y="1023374"/>
                  <a:pt x="1551530" y="1020588"/>
                </a:cubicBezTo>
                <a:cubicBezTo>
                  <a:pt x="1583520" y="1011863"/>
                  <a:pt x="1583052" y="1018602"/>
                  <a:pt x="1610524" y="1008790"/>
                </a:cubicBezTo>
                <a:cubicBezTo>
                  <a:pt x="1630469" y="1001667"/>
                  <a:pt x="1651356" y="996089"/>
                  <a:pt x="1669517" y="985192"/>
                </a:cubicBezTo>
                <a:cubicBezTo>
                  <a:pt x="1679349" y="979293"/>
                  <a:pt x="1688536" y="972151"/>
                  <a:pt x="1699014" y="967494"/>
                </a:cubicBezTo>
                <a:cubicBezTo>
                  <a:pt x="1706423" y="964201"/>
                  <a:pt x="1714815" y="963822"/>
                  <a:pt x="1722611" y="961595"/>
                </a:cubicBezTo>
                <a:cubicBezTo>
                  <a:pt x="1728590" y="959887"/>
                  <a:pt x="1734626" y="958221"/>
                  <a:pt x="1740309" y="955695"/>
                </a:cubicBezTo>
                <a:cubicBezTo>
                  <a:pt x="1752363" y="950337"/>
                  <a:pt x="1763651" y="943354"/>
                  <a:pt x="1775705" y="937997"/>
                </a:cubicBezTo>
                <a:cubicBezTo>
                  <a:pt x="1786583" y="933162"/>
                  <a:pt x="1806292" y="928876"/>
                  <a:pt x="1817001" y="926199"/>
                </a:cubicBezTo>
                <a:cubicBezTo>
                  <a:pt x="1840598" y="928165"/>
                  <a:pt x="1864322" y="928969"/>
                  <a:pt x="1887793" y="932098"/>
                </a:cubicBezTo>
                <a:cubicBezTo>
                  <a:pt x="1893957" y="932920"/>
                  <a:pt x="1899373" y="936885"/>
                  <a:pt x="1905491" y="937997"/>
                </a:cubicBezTo>
                <a:cubicBezTo>
                  <a:pt x="2006775" y="956413"/>
                  <a:pt x="1913758" y="934166"/>
                  <a:pt x="1976284" y="949796"/>
                </a:cubicBezTo>
                <a:cubicBezTo>
                  <a:pt x="1984150" y="953729"/>
                  <a:pt x="1991616" y="958590"/>
                  <a:pt x="1999881" y="961595"/>
                </a:cubicBezTo>
                <a:cubicBezTo>
                  <a:pt x="2030223" y="972629"/>
                  <a:pt x="2037906" y="971617"/>
                  <a:pt x="2064774" y="979293"/>
                </a:cubicBezTo>
                <a:cubicBezTo>
                  <a:pt x="2070753" y="981001"/>
                  <a:pt x="2076439" y="983684"/>
                  <a:pt x="2082472" y="985192"/>
                </a:cubicBezTo>
                <a:cubicBezTo>
                  <a:pt x="2092200" y="987624"/>
                  <a:pt x="2102199" y="988837"/>
                  <a:pt x="2111969" y="991092"/>
                </a:cubicBezTo>
                <a:cubicBezTo>
                  <a:pt x="2127770" y="994738"/>
                  <a:pt x="2159164" y="1002890"/>
                  <a:pt x="2159164" y="1002890"/>
                </a:cubicBezTo>
                <a:cubicBezTo>
                  <a:pt x="2238530" y="1042575"/>
                  <a:pt x="2120776" y="986282"/>
                  <a:pt x="2212258" y="1020588"/>
                </a:cubicBezTo>
                <a:cubicBezTo>
                  <a:pt x="2218897" y="1023078"/>
                  <a:pt x="2223800" y="1028869"/>
                  <a:pt x="2229956" y="1032387"/>
                </a:cubicBezTo>
                <a:cubicBezTo>
                  <a:pt x="2237591" y="1036750"/>
                  <a:pt x="2246096" y="1039525"/>
                  <a:pt x="2253553" y="1044186"/>
                </a:cubicBezTo>
                <a:cubicBezTo>
                  <a:pt x="2261891" y="1049397"/>
                  <a:pt x="2269096" y="1056246"/>
                  <a:pt x="2277151" y="1061884"/>
                </a:cubicBezTo>
                <a:cubicBezTo>
                  <a:pt x="2288768" y="1070016"/>
                  <a:pt x="2302520" y="1075454"/>
                  <a:pt x="2312547" y="1085481"/>
                </a:cubicBezTo>
                <a:cubicBezTo>
                  <a:pt x="2318446" y="1091380"/>
                  <a:pt x="2323456" y="1098330"/>
                  <a:pt x="2330245" y="1103179"/>
                </a:cubicBezTo>
                <a:cubicBezTo>
                  <a:pt x="2340735" y="1110672"/>
                  <a:pt x="2358700" y="1117208"/>
                  <a:pt x="2371540" y="1120877"/>
                </a:cubicBezTo>
                <a:cubicBezTo>
                  <a:pt x="2379336" y="1123104"/>
                  <a:pt x="2387546" y="1123930"/>
                  <a:pt x="2395138" y="1126777"/>
                </a:cubicBezTo>
                <a:cubicBezTo>
                  <a:pt x="2427865" y="1139049"/>
                  <a:pt x="2410982" y="1140440"/>
                  <a:pt x="2448232" y="1150374"/>
                </a:cubicBezTo>
                <a:cubicBezTo>
                  <a:pt x="2467609" y="1155541"/>
                  <a:pt x="2487561" y="1158240"/>
                  <a:pt x="2507225" y="1162173"/>
                </a:cubicBezTo>
                <a:lnTo>
                  <a:pt x="2536722" y="1168072"/>
                </a:lnTo>
                <a:cubicBezTo>
                  <a:pt x="2587983" y="1162676"/>
                  <a:pt x="2638641" y="1173283"/>
                  <a:pt x="2678307" y="1138575"/>
                </a:cubicBezTo>
                <a:cubicBezTo>
                  <a:pt x="2685706" y="1132100"/>
                  <a:pt x="2689606" y="1122443"/>
                  <a:pt x="2696005" y="1114978"/>
                </a:cubicBezTo>
                <a:cubicBezTo>
                  <a:pt x="2701435" y="1108644"/>
                  <a:pt x="2709224" y="1104319"/>
                  <a:pt x="2713703" y="1097280"/>
                </a:cubicBezTo>
                <a:cubicBezTo>
                  <a:pt x="2723146" y="1082441"/>
                  <a:pt x="2737300" y="1050085"/>
                  <a:pt x="2737300" y="1050085"/>
                </a:cubicBezTo>
                <a:cubicBezTo>
                  <a:pt x="2735334" y="1030421"/>
                  <a:pt x="2733190" y="1010773"/>
                  <a:pt x="2731401" y="991092"/>
                </a:cubicBezTo>
                <a:cubicBezTo>
                  <a:pt x="2729917" y="974764"/>
                  <a:pt x="2726664" y="910122"/>
                  <a:pt x="2719602" y="884903"/>
                </a:cubicBezTo>
                <a:cubicBezTo>
                  <a:pt x="2709037" y="847173"/>
                  <a:pt x="2695130" y="810443"/>
                  <a:pt x="2684206" y="772815"/>
                </a:cubicBezTo>
                <a:cubicBezTo>
                  <a:pt x="2656749" y="678239"/>
                  <a:pt x="2680144" y="729293"/>
                  <a:pt x="2654709" y="678426"/>
                </a:cubicBezTo>
                <a:cubicBezTo>
                  <a:pt x="2652743" y="670560"/>
                  <a:pt x="2651657" y="662420"/>
                  <a:pt x="2648810" y="654828"/>
                </a:cubicBezTo>
                <a:cubicBezTo>
                  <a:pt x="2641145" y="634388"/>
                  <a:pt x="2613378" y="591878"/>
                  <a:pt x="2601615" y="584036"/>
                </a:cubicBezTo>
                <a:cubicBezTo>
                  <a:pt x="2595716" y="580103"/>
                  <a:pt x="2590556" y="574727"/>
                  <a:pt x="2583917" y="572237"/>
                </a:cubicBezTo>
                <a:cubicBezTo>
                  <a:pt x="2574528" y="568716"/>
                  <a:pt x="2564094" y="568976"/>
                  <a:pt x="2554420" y="566338"/>
                </a:cubicBezTo>
                <a:cubicBezTo>
                  <a:pt x="2542421" y="563066"/>
                  <a:pt x="2531090" y="557555"/>
                  <a:pt x="2519024" y="554539"/>
                </a:cubicBezTo>
                <a:cubicBezTo>
                  <a:pt x="2499569" y="549675"/>
                  <a:pt x="2460031" y="542741"/>
                  <a:pt x="2460031" y="542741"/>
                </a:cubicBezTo>
                <a:cubicBezTo>
                  <a:pt x="2404970" y="544707"/>
                  <a:pt x="2349732" y="543797"/>
                  <a:pt x="2294849" y="548640"/>
                </a:cubicBezTo>
                <a:cubicBezTo>
                  <a:pt x="2282460" y="549733"/>
                  <a:pt x="2271452" y="557167"/>
                  <a:pt x="2259453" y="560439"/>
                </a:cubicBezTo>
                <a:cubicBezTo>
                  <a:pt x="2249779" y="563077"/>
                  <a:pt x="2239744" y="564163"/>
                  <a:pt x="2229956" y="566338"/>
                </a:cubicBezTo>
                <a:cubicBezTo>
                  <a:pt x="2222041" y="568097"/>
                  <a:pt x="2214224" y="570271"/>
                  <a:pt x="2206358" y="572237"/>
                </a:cubicBezTo>
                <a:cubicBezTo>
                  <a:pt x="2167385" y="595621"/>
                  <a:pt x="2145065" y="610821"/>
                  <a:pt x="2094271" y="625332"/>
                </a:cubicBezTo>
                <a:cubicBezTo>
                  <a:pt x="2080506" y="629265"/>
                  <a:pt x="2066408" y="632181"/>
                  <a:pt x="2052975" y="637130"/>
                </a:cubicBezTo>
                <a:cubicBezTo>
                  <a:pt x="2028987" y="645967"/>
                  <a:pt x="2003453" y="652447"/>
                  <a:pt x="1982183" y="666627"/>
                </a:cubicBezTo>
                <a:cubicBezTo>
                  <a:pt x="1970384" y="674493"/>
                  <a:pt x="1960544" y="686785"/>
                  <a:pt x="1946787" y="690224"/>
                </a:cubicBezTo>
                <a:cubicBezTo>
                  <a:pt x="1934819" y="693216"/>
                  <a:pt x="1917335" y="696947"/>
                  <a:pt x="1905491" y="702023"/>
                </a:cubicBezTo>
                <a:cubicBezTo>
                  <a:pt x="1862301" y="720533"/>
                  <a:pt x="1901804" y="708845"/>
                  <a:pt x="1858296" y="719721"/>
                </a:cubicBezTo>
                <a:cubicBezTo>
                  <a:pt x="1814391" y="741674"/>
                  <a:pt x="1848730" y="727092"/>
                  <a:pt x="1775705" y="743319"/>
                </a:cubicBezTo>
                <a:cubicBezTo>
                  <a:pt x="1759876" y="746837"/>
                  <a:pt x="1728511" y="755117"/>
                  <a:pt x="1728511" y="755117"/>
                </a:cubicBezTo>
                <a:cubicBezTo>
                  <a:pt x="1679350" y="749218"/>
                  <a:pt x="1629678" y="746623"/>
                  <a:pt x="1581027" y="737419"/>
                </a:cubicBezTo>
                <a:cubicBezTo>
                  <a:pt x="1516327" y="725179"/>
                  <a:pt x="1511385" y="711447"/>
                  <a:pt x="1457140" y="684325"/>
                </a:cubicBezTo>
                <a:cubicBezTo>
                  <a:pt x="1439817" y="675664"/>
                  <a:pt x="1420807" y="670432"/>
                  <a:pt x="1404046" y="660728"/>
                </a:cubicBezTo>
                <a:cubicBezTo>
                  <a:pt x="1367355" y="639486"/>
                  <a:pt x="1293990" y="580168"/>
                  <a:pt x="1268361" y="554539"/>
                </a:cubicBezTo>
                <a:cubicBezTo>
                  <a:pt x="1239750" y="525928"/>
                  <a:pt x="1254020" y="537112"/>
                  <a:pt x="1227065" y="519143"/>
                </a:cubicBezTo>
                <a:cubicBezTo>
                  <a:pt x="1179866" y="456212"/>
                  <a:pt x="1240834" y="532913"/>
                  <a:pt x="1185770" y="477848"/>
                </a:cubicBezTo>
                <a:cubicBezTo>
                  <a:pt x="1147481" y="439558"/>
                  <a:pt x="1190564" y="465495"/>
                  <a:pt x="1144474" y="442452"/>
                </a:cubicBezTo>
                <a:cubicBezTo>
                  <a:pt x="1138575" y="436553"/>
                  <a:pt x="1133185" y="430095"/>
                  <a:pt x="1126776" y="424754"/>
                </a:cubicBezTo>
                <a:cubicBezTo>
                  <a:pt x="1111096" y="411687"/>
                  <a:pt x="1103841" y="411648"/>
                  <a:pt x="1085481" y="401156"/>
                </a:cubicBezTo>
                <a:cubicBezTo>
                  <a:pt x="1076414" y="395975"/>
                  <a:pt x="1050141" y="376870"/>
                  <a:pt x="1044185" y="371659"/>
                </a:cubicBezTo>
                <a:cubicBezTo>
                  <a:pt x="1035813" y="364334"/>
                  <a:pt x="1029369" y="354891"/>
                  <a:pt x="1020588" y="348062"/>
                </a:cubicBezTo>
                <a:cubicBezTo>
                  <a:pt x="1011537" y="341022"/>
                  <a:pt x="1000765" y="336520"/>
                  <a:pt x="991091" y="330364"/>
                </a:cubicBezTo>
                <a:cubicBezTo>
                  <a:pt x="979128" y="322751"/>
                  <a:pt x="968144" y="313556"/>
                  <a:pt x="955695" y="306766"/>
                </a:cubicBezTo>
                <a:cubicBezTo>
                  <a:pt x="936117" y="296087"/>
                  <a:pt x="920651" y="296062"/>
                  <a:pt x="902601" y="283169"/>
                </a:cubicBezTo>
                <a:cubicBezTo>
                  <a:pt x="864752" y="256134"/>
                  <a:pt x="907008" y="270997"/>
                  <a:pt x="861305" y="259572"/>
                </a:cubicBezTo>
                <a:cubicBezTo>
                  <a:pt x="845574" y="251706"/>
                  <a:pt x="828182" y="246527"/>
                  <a:pt x="814111" y="235974"/>
                </a:cubicBezTo>
                <a:cubicBezTo>
                  <a:pt x="806245" y="230075"/>
                  <a:pt x="797978" y="224675"/>
                  <a:pt x="790513" y="218276"/>
                </a:cubicBezTo>
                <a:cubicBezTo>
                  <a:pt x="768653" y="199539"/>
                  <a:pt x="769788" y="189929"/>
                  <a:pt x="737419" y="176981"/>
                </a:cubicBezTo>
                <a:cubicBezTo>
                  <a:pt x="700394" y="162171"/>
                  <a:pt x="718196" y="167750"/>
                  <a:pt x="684325" y="159283"/>
                </a:cubicBezTo>
                <a:cubicBezTo>
                  <a:pt x="676459" y="155350"/>
                  <a:pt x="668363" y="151847"/>
                  <a:pt x="660727" y="147484"/>
                </a:cubicBezTo>
                <a:cubicBezTo>
                  <a:pt x="654571" y="143966"/>
                  <a:pt x="649467" y="138656"/>
                  <a:pt x="643029" y="135685"/>
                </a:cubicBezTo>
                <a:cubicBezTo>
                  <a:pt x="587562" y="110085"/>
                  <a:pt x="596663" y="114193"/>
                  <a:pt x="548640" y="106188"/>
                </a:cubicBezTo>
                <a:cubicBezTo>
                  <a:pt x="494193" y="78965"/>
                  <a:pt x="518508" y="86856"/>
                  <a:pt x="477847" y="76692"/>
                </a:cubicBezTo>
                <a:cubicBezTo>
                  <a:pt x="441606" y="54947"/>
                  <a:pt x="423770" y="47195"/>
                  <a:pt x="412954" y="41295"/>
                </a:cubicBezTo>
                <a:close/>
              </a:path>
            </a:pathLst>
          </a:custGeom>
          <a:solidFill>
            <a:srgbClr val="4472C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4" name="Freeform: Shape 23">
            <a:extLst>
              <a:ext uri="{FF2B5EF4-FFF2-40B4-BE49-F238E27FC236}">
                <a16:creationId xmlns:a16="http://schemas.microsoft.com/office/drawing/2014/main" id="{36EEA048-C39B-4A3F-AE0F-83E30E9454FB}"/>
              </a:ext>
            </a:extLst>
          </p:cNvPr>
          <p:cNvSpPr/>
          <p:nvPr/>
        </p:nvSpPr>
        <p:spPr>
          <a:xfrm>
            <a:off x="6741085" y="3380051"/>
            <a:ext cx="1541808" cy="1221167"/>
          </a:xfrm>
          <a:custGeom>
            <a:avLst/>
            <a:gdLst>
              <a:gd name="connsiteX0" fmla="*/ 261648 w 1541808"/>
              <a:gd name="connsiteY0" fmla="*/ 0 h 1221167"/>
              <a:gd name="connsiteX1" fmla="*/ 261648 w 1541808"/>
              <a:gd name="connsiteY1" fmla="*/ 0 h 1221167"/>
              <a:gd name="connsiteX2" fmla="*/ 179057 w 1541808"/>
              <a:gd name="connsiteY2" fmla="*/ 5900 h 1221167"/>
              <a:gd name="connsiteX3" fmla="*/ 120064 w 1541808"/>
              <a:gd name="connsiteY3" fmla="*/ 23598 h 1221167"/>
              <a:gd name="connsiteX4" fmla="*/ 72869 w 1541808"/>
              <a:gd name="connsiteY4" fmla="*/ 35396 h 1221167"/>
              <a:gd name="connsiteX5" fmla="*/ 31574 w 1541808"/>
              <a:gd name="connsiteY5" fmla="*/ 64893 h 1221167"/>
              <a:gd name="connsiteX6" fmla="*/ 7976 w 1541808"/>
              <a:gd name="connsiteY6" fmla="*/ 112088 h 1221167"/>
              <a:gd name="connsiteX7" fmla="*/ 13875 w 1541808"/>
              <a:gd name="connsiteY7" fmla="*/ 259572 h 1221167"/>
              <a:gd name="connsiteX8" fmla="*/ 31574 w 1541808"/>
              <a:gd name="connsiteY8" fmla="*/ 348062 h 1221167"/>
              <a:gd name="connsiteX9" fmla="*/ 37473 w 1541808"/>
              <a:gd name="connsiteY9" fmla="*/ 377559 h 1221167"/>
              <a:gd name="connsiteX10" fmla="*/ 61070 w 1541808"/>
              <a:gd name="connsiteY10" fmla="*/ 424754 h 1221167"/>
              <a:gd name="connsiteX11" fmla="*/ 66970 w 1541808"/>
              <a:gd name="connsiteY11" fmla="*/ 454251 h 1221167"/>
              <a:gd name="connsiteX12" fmla="*/ 84668 w 1541808"/>
              <a:gd name="connsiteY12" fmla="*/ 483747 h 1221167"/>
              <a:gd name="connsiteX13" fmla="*/ 114164 w 1541808"/>
              <a:gd name="connsiteY13" fmla="*/ 536842 h 1221167"/>
              <a:gd name="connsiteX14" fmla="*/ 131863 w 1541808"/>
              <a:gd name="connsiteY14" fmla="*/ 566338 h 1221167"/>
              <a:gd name="connsiteX15" fmla="*/ 167259 w 1541808"/>
              <a:gd name="connsiteY15" fmla="*/ 589936 h 1221167"/>
              <a:gd name="connsiteX16" fmla="*/ 190856 w 1541808"/>
              <a:gd name="connsiteY16" fmla="*/ 613533 h 1221167"/>
              <a:gd name="connsiteX17" fmla="*/ 273447 w 1541808"/>
              <a:gd name="connsiteY17" fmla="*/ 672527 h 1221167"/>
              <a:gd name="connsiteX18" fmla="*/ 320642 w 1541808"/>
              <a:gd name="connsiteY18" fmla="*/ 725621 h 1221167"/>
              <a:gd name="connsiteX19" fmla="*/ 420931 w 1541808"/>
              <a:gd name="connsiteY19" fmla="*/ 802313 h 1221167"/>
              <a:gd name="connsiteX20" fmla="*/ 485824 w 1541808"/>
              <a:gd name="connsiteY20" fmla="*/ 867206 h 1221167"/>
              <a:gd name="connsiteX21" fmla="*/ 538918 w 1541808"/>
              <a:gd name="connsiteY21" fmla="*/ 902602 h 1221167"/>
              <a:gd name="connsiteX22" fmla="*/ 568415 w 1541808"/>
              <a:gd name="connsiteY22" fmla="*/ 926199 h 1221167"/>
              <a:gd name="connsiteX23" fmla="*/ 592012 w 1541808"/>
              <a:gd name="connsiteY23" fmla="*/ 937998 h 1221167"/>
              <a:gd name="connsiteX24" fmla="*/ 615610 w 1541808"/>
              <a:gd name="connsiteY24" fmla="*/ 955696 h 1221167"/>
              <a:gd name="connsiteX25" fmla="*/ 674603 w 1541808"/>
              <a:gd name="connsiteY25" fmla="*/ 979293 h 1221167"/>
              <a:gd name="connsiteX26" fmla="*/ 739496 w 1541808"/>
              <a:gd name="connsiteY26" fmla="*/ 1014689 h 1221167"/>
              <a:gd name="connsiteX27" fmla="*/ 780792 w 1541808"/>
              <a:gd name="connsiteY27" fmla="*/ 1026488 h 1221167"/>
              <a:gd name="connsiteX28" fmla="*/ 822087 w 1541808"/>
              <a:gd name="connsiteY28" fmla="*/ 1044186 h 1221167"/>
              <a:gd name="connsiteX29" fmla="*/ 857483 w 1541808"/>
              <a:gd name="connsiteY29" fmla="*/ 1055985 h 1221167"/>
              <a:gd name="connsiteX30" fmla="*/ 945974 w 1541808"/>
              <a:gd name="connsiteY30" fmla="*/ 1091381 h 1221167"/>
              <a:gd name="connsiteX31" fmla="*/ 969571 w 1541808"/>
              <a:gd name="connsiteY31" fmla="*/ 1109079 h 1221167"/>
              <a:gd name="connsiteX32" fmla="*/ 1016766 w 1541808"/>
              <a:gd name="connsiteY32" fmla="*/ 1132676 h 1221167"/>
              <a:gd name="connsiteX33" fmla="*/ 1040363 w 1541808"/>
              <a:gd name="connsiteY33" fmla="*/ 1150375 h 1221167"/>
              <a:gd name="connsiteX34" fmla="*/ 1122954 w 1541808"/>
              <a:gd name="connsiteY34" fmla="*/ 1179871 h 1221167"/>
              <a:gd name="connsiteX35" fmla="*/ 1146552 w 1541808"/>
              <a:gd name="connsiteY35" fmla="*/ 1191670 h 1221167"/>
              <a:gd name="connsiteX36" fmla="*/ 1170149 w 1541808"/>
              <a:gd name="connsiteY36" fmla="*/ 1197569 h 1221167"/>
              <a:gd name="connsiteX37" fmla="*/ 1187847 w 1541808"/>
              <a:gd name="connsiteY37" fmla="*/ 1203469 h 1221167"/>
              <a:gd name="connsiteX38" fmla="*/ 1258639 w 1541808"/>
              <a:gd name="connsiteY38" fmla="*/ 1221167 h 1221167"/>
              <a:gd name="connsiteX39" fmla="*/ 1417922 w 1541808"/>
              <a:gd name="connsiteY39" fmla="*/ 1203469 h 1221167"/>
              <a:gd name="connsiteX40" fmla="*/ 1453318 w 1541808"/>
              <a:gd name="connsiteY40" fmla="*/ 1179871 h 1221167"/>
              <a:gd name="connsiteX41" fmla="*/ 1465117 w 1541808"/>
              <a:gd name="connsiteY41" fmla="*/ 1162173 h 1221167"/>
              <a:gd name="connsiteX42" fmla="*/ 1482815 w 1541808"/>
              <a:gd name="connsiteY42" fmla="*/ 1144475 h 1221167"/>
              <a:gd name="connsiteX43" fmla="*/ 1518211 w 1541808"/>
              <a:gd name="connsiteY43" fmla="*/ 1085482 h 1221167"/>
              <a:gd name="connsiteX44" fmla="*/ 1530010 w 1541808"/>
              <a:gd name="connsiteY44" fmla="*/ 1067784 h 1221167"/>
              <a:gd name="connsiteX45" fmla="*/ 1541808 w 1541808"/>
              <a:gd name="connsiteY45" fmla="*/ 1038287 h 1221167"/>
              <a:gd name="connsiteX46" fmla="*/ 1535909 w 1541808"/>
              <a:gd name="connsiteY46" fmla="*/ 932098 h 1221167"/>
              <a:gd name="connsiteX47" fmla="*/ 1524110 w 1541808"/>
              <a:gd name="connsiteY47" fmla="*/ 884904 h 1221167"/>
              <a:gd name="connsiteX48" fmla="*/ 1512312 w 1541808"/>
              <a:gd name="connsiteY48" fmla="*/ 855407 h 1221167"/>
              <a:gd name="connsiteX49" fmla="*/ 1506412 w 1541808"/>
              <a:gd name="connsiteY49" fmla="*/ 831809 h 1221167"/>
              <a:gd name="connsiteX50" fmla="*/ 1500513 w 1541808"/>
              <a:gd name="connsiteY50" fmla="*/ 814111 h 1221167"/>
              <a:gd name="connsiteX51" fmla="*/ 1494614 w 1541808"/>
              <a:gd name="connsiteY51" fmla="*/ 790514 h 1221167"/>
              <a:gd name="connsiteX52" fmla="*/ 1465117 w 1541808"/>
              <a:gd name="connsiteY52" fmla="*/ 743319 h 1221167"/>
              <a:gd name="connsiteX53" fmla="*/ 1453318 w 1541808"/>
              <a:gd name="connsiteY53" fmla="*/ 725621 h 1221167"/>
              <a:gd name="connsiteX54" fmla="*/ 1435620 w 1541808"/>
              <a:gd name="connsiteY54" fmla="*/ 707923 h 1221167"/>
              <a:gd name="connsiteX55" fmla="*/ 1400224 w 1541808"/>
              <a:gd name="connsiteY55" fmla="*/ 648929 h 1221167"/>
              <a:gd name="connsiteX56" fmla="*/ 1358928 w 1541808"/>
              <a:gd name="connsiteY56" fmla="*/ 589936 h 1221167"/>
              <a:gd name="connsiteX57" fmla="*/ 1305834 w 1541808"/>
              <a:gd name="connsiteY57" fmla="*/ 513244 h 1221167"/>
              <a:gd name="connsiteX58" fmla="*/ 1223243 w 1541808"/>
              <a:gd name="connsiteY58" fmla="*/ 377559 h 1221167"/>
              <a:gd name="connsiteX59" fmla="*/ 1223243 w 1541808"/>
              <a:gd name="connsiteY59" fmla="*/ 377559 h 1221167"/>
              <a:gd name="connsiteX60" fmla="*/ 1211444 w 1541808"/>
              <a:gd name="connsiteY60" fmla="*/ 359861 h 1221167"/>
              <a:gd name="connsiteX61" fmla="*/ 1187847 w 1541808"/>
              <a:gd name="connsiteY61" fmla="*/ 348062 h 1221167"/>
              <a:gd name="connsiteX62" fmla="*/ 1158350 w 1541808"/>
              <a:gd name="connsiteY62" fmla="*/ 324465 h 1221167"/>
              <a:gd name="connsiteX63" fmla="*/ 1134753 w 1541808"/>
              <a:gd name="connsiteY63" fmla="*/ 318566 h 1221167"/>
              <a:gd name="connsiteX64" fmla="*/ 1087558 w 1541808"/>
              <a:gd name="connsiteY64" fmla="*/ 294968 h 1221167"/>
              <a:gd name="connsiteX65" fmla="*/ 1063961 w 1541808"/>
              <a:gd name="connsiteY65" fmla="*/ 283169 h 1221167"/>
              <a:gd name="connsiteX66" fmla="*/ 1040363 w 1541808"/>
              <a:gd name="connsiteY66" fmla="*/ 259572 h 1221167"/>
              <a:gd name="connsiteX67" fmla="*/ 999068 w 1541808"/>
              <a:gd name="connsiteY67" fmla="*/ 230075 h 1221167"/>
              <a:gd name="connsiteX68" fmla="*/ 975470 w 1541808"/>
              <a:gd name="connsiteY68" fmla="*/ 224176 h 1221167"/>
              <a:gd name="connsiteX69" fmla="*/ 928275 w 1541808"/>
              <a:gd name="connsiteY69" fmla="*/ 206478 h 1221167"/>
              <a:gd name="connsiteX70" fmla="*/ 904678 w 1541808"/>
              <a:gd name="connsiteY70" fmla="*/ 194679 h 1221167"/>
              <a:gd name="connsiteX71" fmla="*/ 833886 w 1541808"/>
              <a:gd name="connsiteY71" fmla="*/ 165182 h 1221167"/>
              <a:gd name="connsiteX72" fmla="*/ 774892 w 1541808"/>
              <a:gd name="connsiteY72" fmla="*/ 141585 h 1221167"/>
              <a:gd name="connsiteX73" fmla="*/ 751295 w 1541808"/>
              <a:gd name="connsiteY73" fmla="*/ 123887 h 1221167"/>
              <a:gd name="connsiteX74" fmla="*/ 704100 w 1541808"/>
              <a:gd name="connsiteY74" fmla="*/ 106189 h 1221167"/>
              <a:gd name="connsiteX75" fmla="*/ 633308 w 1541808"/>
              <a:gd name="connsiteY75" fmla="*/ 88491 h 1221167"/>
              <a:gd name="connsiteX76" fmla="*/ 568415 w 1541808"/>
              <a:gd name="connsiteY76" fmla="*/ 70793 h 1221167"/>
              <a:gd name="connsiteX77" fmla="*/ 509421 w 1541808"/>
              <a:gd name="connsiteY77" fmla="*/ 47195 h 1221167"/>
              <a:gd name="connsiteX78" fmla="*/ 491723 w 1541808"/>
              <a:gd name="connsiteY78" fmla="*/ 35396 h 1221167"/>
              <a:gd name="connsiteX79" fmla="*/ 438629 w 1541808"/>
              <a:gd name="connsiteY79" fmla="*/ 23598 h 1221167"/>
              <a:gd name="connsiteX80" fmla="*/ 391434 w 1541808"/>
              <a:gd name="connsiteY80" fmla="*/ 5900 h 1221167"/>
              <a:gd name="connsiteX81" fmla="*/ 261648 w 1541808"/>
              <a:gd name="connsiteY81" fmla="*/ 0 h 122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541808" h="1221167">
                <a:moveTo>
                  <a:pt x="261648" y="0"/>
                </a:moveTo>
                <a:lnTo>
                  <a:pt x="261648" y="0"/>
                </a:lnTo>
                <a:cubicBezTo>
                  <a:pt x="234118" y="1967"/>
                  <a:pt x="206506" y="3011"/>
                  <a:pt x="179057" y="5900"/>
                </a:cubicBezTo>
                <a:cubicBezTo>
                  <a:pt x="141082" y="9898"/>
                  <a:pt x="156859" y="12277"/>
                  <a:pt x="120064" y="23598"/>
                </a:cubicBezTo>
                <a:cubicBezTo>
                  <a:pt x="104565" y="28367"/>
                  <a:pt x="88601" y="31463"/>
                  <a:pt x="72869" y="35396"/>
                </a:cubicBezTo>
                <a:cubicBezTo>
                  <a:pt x="65614" y="40233"/>
                  <a:pt x="35017" y="60159"/>
                  <a:pt x="31574" y="64893"/>
                </a:cubicBezTo>
                <a:cubicBezTo>
                  <a:pt x="21229" y="79118"/>
                  <a:pt x="7976" y="112088"/>
                  <a:pt x="7976" y="112088"/>
                </a:cubicBezTo>
                <a:cubicBezTo>
                  <a:pt x="-5025" y="177096"/>
                  <a:pt x="-1480" y="144406"/>
                  <a:pt x="13875" y="259572"/>
                </a:cubicBezTo>
                <a:cubicBezTo>
                  <a:pt x="13879" y="259605"/>
                  <a:pt x="28621" y="333297"/>
                  <a:pt x="31574" y="348062"/>
                </a:cubicBezTo>
                <a:cubicBezTo>
                  <a:pt x="33541" y="357894"/>
                  <a:pt x="32989" y="368591"/>
                  <a:pt x="37473" y="377559"/>
                </a:cubicBezTo>
                <a:lnTo>
                  <a:pt x="61070" y="424754"/>
                </a:lnTo>
                <a:cubicBezTo>
                  <a:pt x="63037" y="434586"/>
                  <a:pt x="63246" y="444941"/>
                  <a:pt x="66970" y="454251"/>
                </a:cubicBezTo>
                <a:cubicBezTo>
                  <a:pt x="71229" y="464897"/>
                  <a:pt x="79540" y="473491"/>
                  <a:pt x="84668" y="483747"/>
                </a:cubicBezTo>
                <a:cubicBezTo>
                  <a:pt x="124198" y="562808"/>
                  <a:pt x="67754" y="467229"/>
                  <a:pt x="114164" y="536842"/>
                </a:cubicBezTo>
                <a:cubicBezTo>
                  <a:pt x="120524" y="546382"/>
                  <a:pt x="123755" y="558230"/>
                  <a:pt x="131863" y="566338"/>
                </a:cubicBezTo>
                <a:cubicBezTo>
                  <a:pt x="141890" y="576365"/>
                  <a:pt x="156186" y="581078"/>
                  <a:pt x="167259" y="589936"/>
                </a:cubicBezTo>
                <a:cubicBezTo>
                  <a:pt x="175945" y="596885"/>
                  <a:pt x="181957" y="606859"/>
                  <a:pt x="190856" y="613533"/>
                </a:cubicBezTo>
                <a:cubicBezTo>
                  <a:pt x="241206" y="651296"/>
                  <a:pt x="231969" y="631049"/>
                  <a:pt x="273447" y="672527"/>
                </a:cubicBezTo>
                <a:cubicBezTo>
                  <a:pt x="287064" y="686144"/>
                  <a:pt x="303612" y="712375"/>
                  <a:pt x="320642" y="725621"/>
                </a:cubicBezTo>
                <a:cubicBezTo>
                  <a:pt x="377127" y="769554"/>
                  <a:pt x="349332" y="730714"/>
                  <a:pt x="420931" y="802313"/>
                </a:cubicBezTo>
                <a:cubicBezTo>
                  <a:pt x="442562" y="823944"/>
                  <a:pt x="461351" y="848851"/>
                  <a:pt x="485824" y="867206"/>
                </a:cubicBezTo>
                <a:cubicBezTo>
                  <a:pt x="583603" y="940541"/>
                  <a:pt x="425176" y="822984"/>
                  <a:pt x="538918" y="902602"/>
                </a:cubicBezTo>
                <a:cubicBezTo>
                  <a:pt x="549233" y="909823"/>
                  <a:pt x="557938" y="919215"/>
                  <a:pt x="568415" y="926199"/>
                </a:cubicBezTo>
                <a:cubicBezTo>
                  <a:pt x="575732" y="931077"/>
                  <a:pt x="584555" y="933337"/>
                  <a:pt x="592012" y="937998"/>
                </a:cubicBezTo>
                <a:cubicBezTo>
                  <a:pt x="600350" y="943209"/>
                  <a:pt x="607179" y="950637"/>
                  <a:pt x="615610" y="955696"/>
                </a:cubicBezTo>
                <a:cubicBezTo>
                  <a:pt x="646074" y="973974"/>
                  <a:pt x="645697" y="972067"/>
                  <a:pt x="674603" y="979293"/>
                </a:cubicBezTo>
                <a:cubicBezTo>
                  <a:pt x="694153" y="991023"/>
                  <a:pt x="718301" y="1006537"/>
                  <a:pt x="739496" y="1014689"/>
                </a:cubicBezTo>
                <a:cubicBezTo>
                  <a:pt x="752858" y="1019828"/>
                  <a:pt x="767310" y="1021673"/>
                  <a:pt x="780792" y="1026488"/>
                </a:cubicBezTo>
                <a:cubicBezTo>
                  <a:pt x="794895" y="1031525"/>
                  <a:pt x="808109" y="1038810"/>
                  <a:pt x="822087" y="1044186"/>
                </a:cubicBezTo>
                <a:cubicBezTo>
                  <a:pt x="833695" y="1048651"/>
                  <a:pt x="846052" y="1051086"/>
                  <a:pt x="857483" y="1055985"/>
                </a:cubicBezTo>
                <a:cubicBezTo>
                  <a:pt x="947480" y="1094555"/>
                  <a:pt x="863350" y="1067774"/>
                  <a:pt x="945974" y="1091381"/>
                </a:cubicBezTo>
                <a:cubicBezTo>
                  <a:pt x="953840" y="1097280"/>
                  <a:pt x="961078" y="1104125"/>
                  <a:pt x="969571" y="1109079"/>
                </a:cubicBezTo>
                <a:cubicBezTo>
                  <a:pt x="984764" y="1117941"/>
                  <a:pt x="1002696" y="1122122"/>
                  <a:pt x="1016766" y="1132676"/>
                </a:cubicBezTo>
                <a:cubicBezTo>
                  <a:pt x="1024632" y="1138576"/>
                  <a:pt x="1031569" y="1145978"/>
                  <a:pt x="1040363" y="1150375"/>
                </a:cubicBezTo>
                <a:cubicBezTo>
                  <a:pt x="1071890" y="1166139"/>
                  <a:pt x="1091837" y="1167424"/>
                  <a:pt x="1122954" y="1179871"/>
                </a:cubicBezTo>
                <a:cubicBezTo>
                  <a:pt x="1131119" y="1183137"/>
                  <a:pt x="1138317" y="1188582"/>
                  <a:pt x="1146552" y="1191670"/>
                </a:cubicBezTo>
                <a:cubicBezTo>
                  <a:pt x="1154144" y="1194517"/>
                  <a:pt x="1162353" y="1195342"/>
                  <a:pt x="1170149" y="1197569"/>
                </a:cubicBezTo>
                <a:cubicBezTo>
                  <a:pt x="1176128" y="1199277"/>
                  <a:pt x="1181838" y="1201867"/>
                  <a:pt x="1187847" y="1203469"/>
                </a:cubicBezTo>
                <a:cubicBezTo>
                  <a:pt x="1211349" y="1209736"/>
                  <a:pt x="1258639" y="1221167"/>
                  <a:pt x="1258639" y="1221167"/>
                </a:cubicBezTo>
                <a:cubicBezTo>
                  <a:pt x="1311733" y="1215268"/>
                  <a:pt x="1365664" y="1214554"/>
                  <a:pt x="1417922" y="1203469"/>
                </a:cubicBezTo>
                <a:cubicBezTo>
                  <a:pt x="1431794" y="1200526"/>
                  <a:pt x="1453318" y="1179871"/>
                  <a:pt x="1453318" y="1179871"/>
                </a:cubicBezTo>
                <a:cubicBezTo>
                  <a:pt x="1457251" y="1173972"/>
                  <a:pt x="1460578" y="1167620"/>
                  <a:pt x="1465117" y="1162173"/>
                </a:cubicBezTo>
                <a:cubicBezTo>
                  <a:pt x="1470458" y="1155764"/>
                  <a:pt x="1478066" y="1151334"/>
                  <a:pt x="1482815" y="1144475"/>
                </a:cubicBezTo>
                <a:cubicBezTo>
                  <a:pt x="1495868" y="1125620"/>
                  <a:pt x="1505490" y="1104563"/>
                  <a:pt x="1518211" y="1085482"/>
                </a:cubicBezTo>
                <a:cubicBezTo>
                  <a:pt x="1522144" y="1079583"/>
                  <a:pt x="1526839" y="1074126"/>
                  <a:pt x="1530010" y="1067784"/>
                </a:cubicBezTo>
                <a:cubicBezTo>
                  <a:pt x="1534746" y="1058312"/>
                  <a:pt x="1537875" y="1048119"/>
                  <a:pt x="1541808" y="1038287"/>
                </a:cubicBezTo>
                <a:cubicBezTo>
                  <a:pt x="1539842" y="1002891"/>
                  <a:pt x="1538980" y="967416"/>
                  <a:pt x="1535909" y="932098"/>
                </a:cubicBezTo>
                <a:cubicBezTo>
                  <a:pt x="1534580" y="916813"/>
                  <a:pt x="1529590" y="899519"/>
                  <a:pt x="1524110" y="884904"/>
                </a:cubicBezTo>
                <a:cubicBezTo>
                  <a:pt x="1520392" y="874989"/>
                  <a:pt x="1515661" y="865453"/>
                  <a:pt x="1512312" y="855407"/>
                </a:cubicBezTo>
                <a:cubicBezTo>
                  <a:pt x="1509748" y="847715"/>
                  <a:pt x="1508639" y="839605"/>
                  <a:pt x="1506412" y="831809"/>
                </a:cubicBezTo>
                <a:cubicBezTo>
                  <a:pt x="1504704" y="825830"/>
                  <a:pt x="1502221" y="820090"/>
                  <a:pt x="1500513" y="814111"/>
                </a:cubicBezTo>
                <a:cubicBezTo>
                  <a:pt x="1498286" y="806315"/>
                  <a:pt x="1497461" y="798106"/>
                  <a:pt x="1494614" y="790514"/>
                </a:cubicBezTo>
                <a:cubicBezTo>
                  <a:pt x="1485861" y="767172"/>
                  <a:pt x="1479771" y="763834"/>
                  <a:pt x="1465117" y="743319"/>
                </a:cubicBezTo>
                <a:cubicBezTo>
                  <a:pt x="1460996" y="737550"/>
                  <a:pt x="1457857" y="731068"/>
                  <a:pt x="1453318" y="725621"/>
                </a:cubicBezTo>
                <a:cubicBezTo>
                  <a:pt x="1447977" y="719212"/>
                  <a:pt x="1440369" y="714783"/>
                  <a:pt x="1435620" y="707923"/>
                </a:cubicBezTo>
                <a:cubicBezTo>
                  <a:pt x="1422567" y="689068"/>
                  <a:pt x="1414550" y="666836"/>
                  <a:pt x="1400224" y="648929"/>
                </a:cubicBezTo>
                <a:cubicBezTo>
                  <a:pt x="1351769" y="588363"/>
                  <a:pt x="1399217" y="650370"/>
                  <a:pt x="1358928" y="589936"/>
                </a:cubicBezTo>
                <a:cubicBezTo>
                  <a:pt x="1341681" y="564065"/>
                  <a:pt x="1321831" y="539906"/>
                  <a:pt x="1305834" y="513244"/>
                </a:cubicBezTo>
                <a:cubicBezTo>
                  <a:pt x="1204357" y="344115"/>
                  <a:pt x="1340822" y="539230"/>
                  <a:pt x="1223243" y="377559"/>
                </a:cubicBezTo>
                <a:lnTo>
                  <a:pt x="1223243" y="377559"/>
                </a:lnTo>
                <a:cubicBezTo>
                  <a:pt x="1219310" y="371660"/>
                  <a:pt x="1216891" y="364400"/>
                  <a:pt x="1211444" y="359861"/>
                </a:cubicBezTo>
                <a:cubicBezTo>
                  <a:pt x="1204688" y="354231"/>
                  <a:pt x="1195164" y="352940"/>
                  <a:pt x="1187847" y="348062"/>
                </a:cubicBezTo>
                <a:cubicBezTo>
                  <a:pt x="1177370" y="341078"/>
                  <a:pt x="1169357" y="330580"/>
                  <a:pt x="1158350" y="324465"/>
                </a:cubicBezTo>
                <a:cubicBezTo>
                  <a:pt x="1151263" y="320528"/>
                  <a:pt x="1142445" y="321130"/>
                  <a:pt x="1134753" y="318566"/>
                </a:cubicBezTo>
                <a:cubicBezTo>
                  <a:pt x="1092940" y="304628"/>
                  <a:pt x="1117906" y="312310"/>
                  <a:pt x="1087558" y="294968"/>
                </a:cubicBezTo>
                <a:cubicBezTo>
                  <a:pt x="1079923" y="290605"/>
                  <a:pt x="1070996" y="288445"/>
                  <a:pt x="1063961" y="283169"/>
                </a:cubicBezTo>
                <a:cubicBezTo>
                  <a:pt x="1055062" y="276495"/>
                  <a:pt x="1048735" y="266897"/>
                  <a:pt x="1040363" y="259572"/>
                </a:cubicBezTo>
                <a:cubicBezTo>
                  <a:pt x="1038430" y="257880"/>
                  <a:pt x="1005234" y="232718"/>
                  <a:pt x="999068" y="230075"/>
                </a:cubicBezTo>
                <a:cubicBezTo>
                  <a:pt x="991616" y="226881"/>
                  <a:pt x="983336" y="226142"/>
                  <a:pt x="975470" y="224176"/>
                </a:cubicBezTo>
                <a:cubicBezTo>
                  <a:pt x="909774" y="191327"/>
                  <a:pt x="992533" y="230575"/>
                  <a:pt x="928275" y="206478"/>
                </a:cubicBezTo>
                <a:cubicBezTo>
                  <a:pt x="920041" y="203390"/>
                  <a:pt x="912735" y="198204"/>
                  <a:pt x="904678" y="194679"/>
                </a:cubicBezTo>
                <a:cubicBezTo>
                  <a:pt x="881258" y="184432"/>
                  <a:pt x="856751" y="176614"/>
                  <a:pt x="833886" y="165182"/>
                </a:cubicBezTo>
                <a:cubicBezTo>
                  <a:pt x="799164" y="147822"/>
                  <a:pt x="818631" y="156165"/>
                  <a:pt x="774892" y="141585"/>
                </a:cubicBezTo>
                <a:cubicBezTo>
                  <a:pt x="767026" y="135686"/>
                  <a:pt x="759633" y="129098"/>
                  <a:pt x="751295" y="123887"/>
                </a:cubicBezTo>
                <a:cubicBezTo>
                  <a:pt x="723708" y="106645"/>
                  <a:pt x="733221" y="115896"/>
                  <a:pt x="704100" y="106189"/>
                </a:cubicBezTo>
                <a:cubicBezTo>
                  <a:pt x="646849" y="87105"/>
                  <a:pt x="704576" y="98672"/>
                  <a:pt x="633308" y="88491"/>
                </a:cubicBezTo>
                <a:cubicBezTo>
                  <a:pt x="588400" y="73521"/>
                  <a:pt x="610107" y="79131"/>
                  <a:pt x="568415" y="70793"/>
                </a:cubicBezTo>
                <a:cubicBezTo>
                  <a:pt x="494081" y="26193"/>
                  <a:pt x="581852" y="74358"/>
                  <a:pt x="509421" y="47195"/>
                </a:cubicBezTo>
                <a:cubicBezTo>
                  <a:pt x="502782" y="44705"/>
                  <a:pt x="498065" y="38567"/>
                  <a:pt x="491723" y="35396"/>
                </a:cubicBezTo>
                <a:cubicBezTo>
                  <a:pt x="477201" y="28135"/>
                  <a:pt x="452221" y="25863"/>
                  <a:pt x="438629" y="23598"/>
                </a:cubicBezTo>
                <a:cubicBezTo>
                  <a:pt x="438352" y="23487"/>
                  <a:pt x="398630" y="6928"/>
                  <a:pt x="391434" y="5900"/>
                </a:cubicBezTo>
                <a:cubicBezTo>
                  <a:pt x="335179" y="-2137"/>
                  <a:pt x="283279" y="983"/>
                  <a:pt x="261648" y="0"/>
                </a:cubicBezTo>
                <a:close/>
              </a:path>
            </a:pathLst>
          </a:custGeom>
          <a:solidFill>
            <a:srgbClr val="4472C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5" name="Freeform: Shape 24">
            <a:extLst>
              <a:ext uri="{FF2B5EF4-FFF2-40B4-BE49-F238E27FC236}">
                <a16:creationId xmlns:a16="http://schemas.microsoft.com/office/drawing/2014/main" id="{BCCE8F0F-0FE8-4AB9-9FFB-15A2AAD2CE4E}"/>
              </a:ext>
            </a:extLst>
          </p:cNvPr>
          <p:cNvSpPr/>
          <p:nvPr/>
        </p:nvSpPr>
        <p:spPr>
          <a:xfrm>
            <a:off x="6599449" y="3238468"/>
            <a:ext cx="1069912" cy="902601"/>
          </a:xfrm>
          <a:custGeom>
            <a:avLst/>
            <a:gdLst>
              <a:gd name="connsiteX0" fmla="*/ 155512 w 1069912"/>
              <a:gd name="connsiteY0" fmla="*/ 17698 h 902601"/>
              <a:gd name="connsiteX1" fmla="*/ 155512 w 1069912"/>
              <a:gd name="connsiteY1" fmla="*/ 17698 h 902601"/>
              <a:gd name="connsiteX2" fmla="*/ 90619 w 1069912"/>
              <a:gd name="connsiteY2" fmla="*/ 88490 h 902601"/>
              <a:gd name="connsiteX3" fmla="*/ 49324 w 1069912"/>
              <a:gd name="connsiteY3" fmla="*/ 135685 h 902601"/>
              <a:gd name="connsiteX4" fmla="*/ 25726 w 1069912"/>
              <a:gd name="connsiteY4" fmla="*/ 171081 h 902601"/>
              <a:gd name="connsiteX5" fmla="*/ 13928 w 1069912"/>
              <a:gd name="connsiteY5" fmla="*/ 188779 h 902601"/>
              <a:gd name="connsiteX6" fmla="*/ 13928 w 1069912"/>
              <a:gd name="connsiteY6" fmla="*/ 365760 h 902601"/>
              <a:gd name="connsiteX7" fmla="*/ 19827 w 1069912"/>
              <a:gd name="connsiteY7" fmla="*/ 395257 h 902601"/>
              <a:gd name="connsiteX8" fmla="*/ 55223 w 1069912"/>
              <a:gd name="connsiteY8" fmla="*/ 448351 h 902601"/>
              <a:gd name="connsiteX9" fmla="*/ 90619 w 1069912"/>
              <a:gd name="connsiteY9" fmla="*/ 519143 h 902601"/>
              <a:gd name="connsiteX10" fmla="*/ 126015 w 1069912"/>
              <a:gd name="connsiteY10" fmla="*/ 584036 h 902601"/>
              <a:gd name="connsiteX11" fmla="*/ 161412 w 1069912"/>
              <a:gd name="connsiteY11" fmla="*/ 643029 h 902601"/>
              <a:gd name="connsiteX12" fmla="*/ 173210 w 1069912"/>
              <a:gd name="connsiteY12" fmla="*/ 696124 h 902601"/>
              <a:gd name="connsiteX13" fmla="*/ 196808 w 1069912"/>
              <a:gd name="connsiteY13" fmla="*/ 737419 h 902601"/>
              <a:gd name="connsiteX14" fmla="*/ 214506 w 1069912"/>
              <a:gd name="connsiteY14" fmla="*/ 766916 h 902601"/>
              <a:gd name="connsiteX15" fmla="*/ 249902 w 1069912"/>
              <a:gd name="connsiteY15" fmla="*/ 796413 h 902601"/>
              <a:gd name="connsiteX16" fmla="*/ 291197 w 1069912"/>
              <a:gd name="connsiteY16" fmla="*/ 831809 h 902601"/>
              <a:gd name="connsiteX17" fmla="*/ 320694 w 1069912"/>
              <a:gd name="connsiteY17" fmla="*/ 843607 h 902601"/>
              <a:gd name="connsiteX18" fmla="*/ 356090 w 1069912"/>
              <a:gd name="connsiteY18" fmla="*/ 861306 h 902601"/>
              <a:gd name="connsiteX19" fmla="*/ 420983 w 1069912"/>
              <a:gd name="connsiteY19" fmla="*/ 873104 h 902601"/>
              <a:gd name="connsiteX20" fmla="*/ 515373 w 1069912"/>
              <a:gd name="connsiteY20" fmla="*/ 890802 h 902601"/>
              <a:gd name="connsiteX21" fmla="*/ 556668 w 1069912"/>
              <a:gd name="connsiteY21" fmla="*/ 896702 h 902601"/>
              <a:gd name="connsiteX22" fmla="*/ 609763 w 1069912"/>
              <a:gd name="connsiteY22" fmla="*/ 902601 h 902601"/>
              <a:gd name="connsiteX23" fmla="*/ 804441 w 1069912"/>
              <a:gd name="connsiteY23" fmla="*/ 890802 h 902601"/>
              <a:gd name="connsiteX24" fmla="*/ 916529 w 1069912"/>
              <a:gd name="connsiteY24" fmla="*/ 849507 h 902601"/>
              <a:gd name="connsiteX25" fmla="*/ 993221 w 1069912"/>
              <a:gd name="connsiteY25" fmla="*/ 802312 h 902601"/>
              <a:gd name="connsiteX26" fmla="*/ 1040415 w 1069912"/>
              <a:gd name="connsiteY26" fmla="*/ 749218 h 902601"/>
              <a:gd name="connsiteX27" fmla="*/ 1052214 w 1069912"/>
              <a:gd name="connsiteY27" fmla="*/ 719721 h 902601"/>
              <a:gd name="connsiteX28" fmla="*/ 1064013 w 1069912"/>
              <a:gd name="connsiteY28" fmla="*/ 696124 h 902601"/>
              <a:gd name="connsiteX29" fmla="*/ 1069912 w 1069912"/>
              <a:gd name="connsiteY29" fmla="*/ 654828 h 902601"/>
              <a:gd name="connsiteX30" fmla="*/ 1064013 w 1069912"/>
              <a:gd name="connsiteY30" fmla="*/ 572237 h 902601"/>
              <a:gd name="connsiteX31" fmla="*/ 1052214 w 1069912"/>
              <a:gd name="connsiteY31" fmla="*/ 554539 h 902601"/>
              <a:gd name="connsiteX32" fmla="*/ 1046315 w 1069912"/>
              <a:gd name="connsiteY32" fmla="*/ 519143 h 902601"/>
              <a:gd name="connsiteX33" fmla="*/ 940126 w 1069912"/>
              <a:gd name="connsiteY33" fmla="*/ 389357 h 902601"/>
              <a:gd name="connsiteX34" fmla="*/ 922428 w 1069912"/>
              <a:gd name="connsiteY34" fmla="*/ 371659 h 902601"/>
              <a:gd name="connsiteX35" fmla="*/ 904730 w 1069912"/>
              <a:gd name="connsiteY35" fmla="*/ 353961 h 902601"/>
              <a:gd name="connsiteX36" fmla="*/ 869334 w 1069912"/>
              <a:gd name="connsiteY36" fmla="*/ 312666 h 902601"/>
              <a:gd name="connsiteX37" fmla="*/ 828039 w 1069912"/>
              <a:gd name="connsiteY37" fmla="*/ 265471 h 902601"/>
              <a:gd name="connsiteX38" fmla="*/ 804441 w 1069912"/>
              <a:gd name="connsiteY38" fmla="*/ 247773 h 902601"/>
              <a:gd name="connsiteX39" fmla="*/ 780844 w 1069912"/>
              <a:gd name="connsiteY39" fmla="*/ 224175 h 902601"/>
              <a:gd name="connsiteX40" fmla="*/ 751347 w 1069912"/>
              <a:gd name="connsiteY40" fmla="*/ 212377 h 902601"/>
              <a:gd name="connsiteX41" fmla="*/ 727750 w 1069912"/>
              <a:gd name="connsiteY41" fmla="*/ 194678 h 902601"/>
              <a:gd name="connsiteX42" fmla="*/ 698253 w 1069912"/>
              <a:gd name="connsiteY42" fmla="*/ 182880 h 902601"/>
              <a:gd name="connsiteX43" fmla="*/ 668756 w 1069912"/>
              <a:gd name="connsiteY43" fmla="*/ 165182 h 902601"/>
              <a:gd name="connsiteX44" fmla="*/ 645159 w 1069912"/>
              <a:gd name="connsiteY44" fmla="*/ 147484 h 902601"/>
              <a:gd name="connsiteX45" fmla="*/ 586165 w 1069912"/>
              <a:gd name="connsiteY45" fmla="*/ 123886 h 902601"/>
              <a:gd name="connsiteX46" fmla="*/ 533071 w 1069912"/>
              <a:gd name="connsiteY46" fmla="*/ 100289 h 902601"/>
              <a:gd name="connsiteX47" fmla="*/ 503574 w 1069912"/>
              <a:gd name="connsiteY47" fmla="*/ 76691 h 902601"/>
              <a:gd name="connsiteX48" fmla="*/ 420983 w 1069912"/>
              <a:gd name="connsiteY48" fmla="*/ 53094 h 902601"/>
              <a:gd name="connsiteX49" fmla="*/ 397386 w 1069912"/>
              <a:gd name="connsiteY49" fmla="*/ 35396 h 902601"/>
              <a:gd name="connsiteX50" fmla="*/ 332493 w 1069912"/>
              <a:gd name="connsiteY50" fmla="*/ 11798 h 902601"/>
              <a:gd name="connsiteX51" fmla="*/ 297097 w 1069912"/>
              <a:gd name="connsiteY51" fmla="*/ 0 h 902601"/>
              <a:gd name="connsiteX52" fmla="*/ 155512 w 1069912"/>
              <a:gd name="connsiteY52" fmla="*/ 17698 h 90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69912" h="902601">
                <a:moveTo>
                  <a:pt x="155512" y="17698"/>
                </a:moveTo>
                <a:lnTo>
                  <a:pt x="155512" y="17698"/>
                </a:lnTo>
                <a:cubicBezTo>
                  <a:pt x="51578" y="108639"/>
                  <a:pt x="145462" y="17977"/>
                  <a:pt x="90619" y="88490"/>
                </a:cubicBezTo>
                <a:cubicBezTo>
                  <a:pt x="17336" y="182711"/>
                  <a:pt x="111468" y="46908"/>
                  <a:pt x="49324" y="135685"/>
                </a:cubicBezTo>
                <a:cubicBezTo>
                  <a:pt x="41192" y="147302"/>
                  <a:pt x="33592" y="159282"/>
                  <a:pt x="25726" y="171081"/>
                </a:cubicBezTo>
                <a:lnTo>
                  <a:pt x="13928" y="188779"/>
                </a:lnTo>
                <a:cubicBezTo>
                  <a:pt x="-7645" y="275070"/>
                  <a:pt x="-1380" y="227988"/>
                  <a:pt x="13928" y="365760"/>
                </a:cubicBezTo>
                <a:cubicBezTo>
                  <a:pt x="15035" y="375726"/>
                  <a:pt x="16103" y="385947"/>
                  <a:pt x="19827" y="395257"/>
                </a:cubicBezTo>
                <a:cubicBezTo>
                  <a:pt x="28395" y="416676"/>
                  <a:pt x="42813" y="429736"/>
                  <a:pt x="55223" y="448351"/>
                </a:cubicBezTo>
                <a:cubicBezTo>
                  <a:pt x="79082" y="484140"/>
                  <a:pt x="70421" y="475862"/>
                  <a:pt x="90619" y="519143"/>
                </a:cubicBezTo>
                <a:cubicBezTo>
                  <a:pt x="122898" y="588311"/>
                  <a:pt x="102240" y="545402"/>
                  <a:pt x="126015" y="584036"/>
                </a:cubicBezTo>
                <a:cubicBezTo>
                  <a:pt x="138034" y="603567"/>
                  <a:pt x="161412" y="643029"/>
                  <a:pt x="161412" y="643029"/>
                </a:cubicBezTo>
                <a:cubicBezTo>
                  <a:pt x="163013" y="651036"/>
                  <a:pt x="169640" y="686604"/>
                  <a:pt x="173210" y="696124"/>
                </a:cubicBezTo>
                <a:cubicBezTo>
                  <a:pt x="180762" y="716264"/>
                  <a:pt x="186111" y="720304"/>
                  <a:pt x="196808" y="737419"/>
                </a:cubicBezTo>
                <a:cubicBezTo>
                  <a:pt x="202885" y="747142"/>
                  <a:pt x="206835" y="758393"/>
                  <a:pt x="214506" y="766916"/>
                </a:cubicBezTo>
                <a:cubicBezTo>
                  <a:pt x="224780" y="778332"/>
                  <a:pt x="238423" y="786209"/>
                  <a:pt x="249902" y="796413"/>
                </a:cubicBezTo>
                <a:cubicBezTo>
                  <a:pt x="267784" y="812308"/>
                  <a:pt x="268903" y="819424"/>
                  <a:pt x="291197" y="831809"/>
                </a:cubicBezTo>
                <a:cubicBezTo>
                  <a:pt x="300454" y="836952"/>
                  <a:pt x="311054" y="839225"/>
                  <a:pt x="320694" y="843607"/>
                </a:cubicBezTo>
                <a:cubicBezTo>
                  <a:pt x="332703" y="849066"/>
                  <a:pt x="343693" y="856798"/>
                  <a:pt x="356090" y="861306"/>
                </a:cubicBezTo>
                <a:cubicBezTo>
                  <a:pt x="363065" y="863843"/>
                  <a:pt x="416555" y="872366"/>
                  <a:pt x="420983" y="873104"/>
                </a:cubicBezTo>
                <a:cubicBezTo>
                  <a:pt x="473220" y="893999"/>
                  <a:pt x="434656" y="881833"/>
                  <a:pt x="515373" y="890802"/>
                </a:cubicBezTo>
                <a:cubicBezTo>
                  <a:pt x="529193" y="892338"/>
                  <a:pt x="542871" y="894977"/>
                  <a:pt x="556668" y="896702"/>
                </a:cubicBezTo>
                <a:cubicBezTo>
                  <a:pt x="574338" y="898911"/>
                  <a:pt x="592065" y="900635"/>
                  <a:pt x="609763" y="902601"/>
                </a:cubicBezTo>
                <a:cubicBezTo>
                  <a:pt x="633445" y="901654"/>
                  <a:pt x="753424" y="901005"/>
                  <a:pt x="804441" y="890802"/>
                </a:cubicBezTo>
                <a:cubicBezTo>
                  <a:pt x="844749" y="882741"/>
                  <a:pt x="878179" y="865298"/>
                  <a:pt x="916529" y="849507"/>
                </a:cubicBezTo>
                <a:cubicBezTo>
                  <a:pt x="952498" y="834696"/>
                  <a:pt x="959440" y="836093"/>
                  <a:pt x="993221" y="802312"/>
                </a:cubicBezTo>
                <a:cubicBezTo>
                  <a:pt x="1021779" y="773754"/>
                  <a:pt x="1005578" y="791023"/>
                  <a:pt x="1040415" y="749218"/>
                </a:cubicBezTo>
                <a:cubicBezTo>
                  <a:pt x="1044348" y="739386"/>
                  <a:pt x="1047913" y="729398"/>
                  <a:pt x="1052214" y="719721"/>
                </a:cubicBezTo>
                <a:cubicBezTo>
                  <a:pt x="1055786" y="711685"/>
                  <a:pt x="1061699" y="704608"/>
                  <a:pt x="1064013" y="696124"/>
                </a:cubicBezTo>
                <a:cubicBezTo>
                  <a:pt x="1067672" y="682709"/>
                  <a:pt x="1067946" y="668593"/>
                  <a:pt x="1069912" y="654828"/>
                </a:cubicBezTo>
                <a:cubicBezTo>
                  <a:pt x="1067946" y="627298"/>
                  <a:pt x="1068810" y="599417"/>
                  <a:pt x="1064013" y="572237"/>
                </a:cubicBezTo>
                <a:cubicBezTo>
                  <a:pt x="1062781" y="565255"/>
                  <a:pt x="1054456" y="561265"/>
                  <a:pt x="1052214" y="554539"/>
                </a:cubicBezTo>
                <a:cubicBezTo>
                  <a:pt x="1048431" y="543191"/>
                  <a:pt x="1051664" y="529842"/>
                  <a:pt x="1046315" y="519143"/>
                </a:cubicBezTo>
                <a:cubicBezTo>
                  <a:pt x="1015005" y="456523"/>
                  <a:pt x="988470" y="437701"/>
                  <a:pt x="940126" y="389357"/>
                </a:cubicBezTo>
                <a:lnTo>
                  <a:pt x="922428" y="371659"/>
                </a:lnTo>
                <a:cubicBezTo>
                  <a:pt x="916529" y="365760"/>
                  <a:pt x="909736" y="360635"/>
                  <a:pt x="904730" y="353961"/>
                </a:cubicBezTo>
                <a:cubicBezTo>
                  <a:pt x="860232" y="294631"/>
                  <a:pt x="912478" y="361974"/>
                  <a:pt x="869334" y="312666"/>
                </a:cubicBezTo>
                <a:cubicBezTo>
                  <a:pt x="849795" y="290336"/>
                  <a:pt x="848498" y="283007"/>
                  <a:pt x="828039" y="265471"/>
                </a:cubicBezTo>
                <a:cubicBezTo>
                  <a:pt x="820574" y="259072"/>
                  <a:pt x="811841" y="254248"/>
                  <a:pt x="804441" y="247773"/>
                </a:cubicBezTo>
                <a:cubicBezTo>
                  <a:pt x="796069" y="240448"/>
                  <a:pt x="790100" y="230345"/>
                  <a:pt x="780844" y="224175"/>
                </a:cubicBezTo>
                <a:cubicBezTo>
                  <a:pt x="772033" y="218301"/>
                  <a:pt x="760604" y="217520"/>
                  <a:pt x="751347" y="212377"/>
                </a:cubicBezTo>
                <a:cubicBezTo>
                  <a:pt x="742752" y="207602"/>
                  <a:pt x="736345" y="199453"/>
                  <a:pt x="727750" y="194678"/>
                </a:cubicBezTo>
                <a:cubicBezTo>
                  <a:pt x="718493" y="189535"/>
                  <a:pt x="707725" y="187616"/>
                  <a:pt x="698253" y="182880"/>
                </a:cubicBezTo>
                <a:cubicBezTo>
                  <a:pt x="687997" y="177752"/>
                  <a:pt x="678297" y="171542"/>
                  <a:pt x="668756" y="165182"/>
                </a:cubicBezTo>
                <a:cubicBezTo>
                  <a:pt x="660575" y="159728"/>
                  <a:pt x="653953" y="151881"/>
                  <a:pt x="645159" y="147484"/>
                </a:cubicBezTo>
                <a:cubicBezTo>
                  <a:pt x="626215" y="138012"/>
                  <a:pt x="605108" y="133358"/>
                  <a:pt x="586165" y="123886"/>
                </a:cubicBezTo>
                <a:cubicBezTo>
                  <a:pt x="553096" y="107351"/>
                  <a:pt x="570733" y="115353"/>
                  <a:pt x="533071" y="100289"/>
                </a:cubicBezTo>
                <a:cubicBezTo>
                  <a:pt x="523239" y="92423"/>
                  <a:pt x="515179" y="81577"/>
                  <a:pt x="503574" y="76691"/>
                </a:cubicBezTo>
                <a:cubicBezTo>
                  <a:pt x="477186" y="65580"/>
                  <a:pt x="420983" y="53094"/>
                  <a:pt x="420983" y="53094"/>
                </a:cubicBezTo>
                <a:cubicBezTo>
                  <a:pt x="413117" y="47195"/>
                  <a:pt x="405981" y="40171"/>
                  <a:pt x="397386" y="35396"/>
                </a:cubicBezTo>
                <a:cubicBezTo>
                  <a:pt x="385074" y="28556"/>
                  <a:pt x="344192" y="15697"/>
                  <a:pt x="332493" y="11798"/>
                </a:cubicBezTo>
                <a:lnTo>
                  <a:pt x="297097" y="0"/>
                </a:lnTo>
                <a:cubicBezTo>
                  <a:pt x="199831" y="6484"/>
                  <a:pt x="179109" y="14748"/>
                  <a:pt x="155512" y="17698"/>
                </a:cubicBezTo>
                <a:close/>
              </a:path>
            </a:pathLst>
          </a:custGeom>
          <a:solidFill>
            <a:srgbClr val="4472C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4" name="Picture 3">
            <a:extLst>
              <a:ext uri="{FF2B5EF4-FFF2-40B4-BE49-F238E27FC236}">
                <a16:creationId xmlns:a16="http://schemas.microsoft.com/office/drawing/2014/main" id="{BEF06F52-8861-4769-A19B-30A1BCAA7C03}"/>
              </a:ext>
            </a:extLst>
          </p:cNvPr>
          <p:cNvPicPr>
            <a:picLocks noChangeAspect="1"/>
          </p:cNvPicPr>
          <p:nvPr/>
        </p:nvPicPr>
        <p:blipFill>
          <a:blip r:embed="rId3"/>
          <a:stretch>
            <a:fillRect/>
          </a:stretch>
        </p:blipFill>
        <p:spPr>
          <a:xfrm>
            <a:off x="3193289" y="2412337"/>
            <a:ext cx="3097623" cy="1257704"/>
          </a:xfrm>
          <a:prstGeom prst="rect">
            <a:avLst/>
          </a:prstGeom>
        </p:spPr>
      </p:pic>
      <p:sp>
        <p:nvSpPr>
          <p:cNvPr id="12" name="TextBox 11">
            <a:extLst>
              <a:ext uri="{FF2B5EF4-FFF2-40B4-BE49-F238E27FC236}">
                <a16:creationId xmlns:a16="http://schemas.microsoft.com/office/drawing/2014/main" id="{6F5F42A1-3AB2-4FB3-B4BD-F7143A212085}"/>
              </a:ext>
            </a:extLst>
          </p:cNvPr>
          <p:cNvSpPr txBox="1"/>
          <p:nvPr/>
        </p:nvSpPr>
        <p:spPr>
          <a:xfrm>
            <a:off x="10493828" y="5157748"/>
            <a:ext cx="1461747" cy="338554"/>
          </a:xfrm>
          <a:prstGeom prst="rect">
            <a:avLst/>
          </a:prstGeom>
          <a:noFill/>
        </p:spPr>
        <p:txBody>
          <a:bodyPr wrap="none" rtlCol="0">
            <a:spAutoFit/>
          </a:bodyPr>
          <a:lstStyle/>
          <a:p>
            <a:r>
              <a:rPr lang="nl-NL" sz="1600" i="1" dirty="0"/>
              <a:t>Passé Composé</a:t>
            </a:r>
            <a:endParaRPr lang="en-NL" sz="1600" i="1" dirty="0"/>
          </a:p>
        </p:txBody>
      </p:sp>
      <p:cxnSp>
        <p:nvCxnSpPr>
          <p:cNvPr id="14" name="Straight Connector 13">
            <a:extLst>
              <a:ext uri="{FF2B5EF4-FFF2-40B4-BE49-F238E27FC236}">
                <a16:creationId xmlns:a16="http://schemas.microsoft.com/office/drawing/2014/main" id="{1A043E79-B470-45AF-81F7-7349555339DB}"/>
              </a:ext>
            </a:extLst>
          </p:cNvPr>
          <p:cNvCxnSpPr>
            <a:stCxn id="12" idx="0"/>
          </p:cNvCxnSpPr>
          <p:nvPr/>
        </p:nvCxnSpPr>
        <p:spPr>
          <a:xfrm flipH="1" flipV="1">
            <a:off x="10506951" y="4465532"/>
            <a:ext cx="717751" cy="692216"/>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CD377C8-DDCB-4D08-A673-D059FFDD01C7}"/>
              </a:ext>
            </a:extLst>
          </p:cNvPr>
          <p:cNvSpPr txBox="1"/>
          <p:nvPr/>
        </p:nvSpPr>
        <p:spPr>
          <a:xfrm>
            <a:off x="8173511" y="4995263"/>
            <a:ext cx="772647" cy="338554"/>
          </a:xfrm>
          <a:prstGeom prst="rect">
            <a:avLst/>
          </a:prstGeom>
          <a:noFill/>
        </p:spPr>
        <p:txBody>
          <a:bodyPr wrap="none" rtlCol="0">
            <a:spAutoFit/>
          </a:bodyPr>
          <a:lstStyle/>
          <a:p>
            <a:r>
              <a:rPr lang="nl-NL" sz="1600" i="1" dirty="0"/>
              <a:t>Perfekt</a:t>
            </a:r>
            <a:endParaRPr lang="en-NL" sz="1600" i="1" dirty="0"/>
          </a:p>
        </p:txBody>
      </p:sp>
      <p:cxnSp>
        <p:nvCxnSpPr>
          <p:cNvPr id="18" name="Straight Connector 17">
            <a:extLst>
              <a:ext uri="{FF2B5EF4-FFF2-40B4-BE49-F238E27FC236}">
                <a16:creationId xmlns:a16="http://schemas.microsoft.com/office/drawing/2014/main" id="{A4AC2446-53D7-4C85-9394-CFD0C27D862F}"/>
              </a:ext>
            </a:extLst>
          </p:cNvPr>
          <p:cNvCxnSpPr>
            <a:stCxn id="17" idx="0"/>
          </p:cNvCxnSpPr>
          <p:nvPr/>
        </p:nvCxnSpPr>
        <p:spPr>
          <a:xfrm flipV="1">
            <a:off x="8559835" y="4371142"/>
            <a:ext cx="112417" cy="624121"/>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329E24D-E630-41D4-9519-8C330763F370}"/>
              </a:ext>
            </a:extLst>
          </p:cNvPr>
          <p:cNvSpPr txBox="1"/>
          <p:nvPr/>
        </p:nvSpPr>
        <p:spPr>
          <a:xfrm>
            <a:off x="7125665" y="4806570"/>
            <a:ext cx="503343" cy="338554"/>
          </a:xfrm>
          <a:prstGeom prst="rect">
            <a:avLst/>
          </a:prstGeom>
          <a:noFill/>
        </p:spPr>
        <p:txBody>
          <a:bodyPr wrap="none" rtlCol="0">
            <a:spAutoFit/>
          </a:bodyPr>
          <a:lstStyle/>
          <a:p>
            <a:r>
              <a:rPr lang="nl-NL" sz="1600" i="1" dirty="0"/>
              <a:t>VTT</a:t>
            </a:r>
            <a:endParaRPr lang="en-NL" sz="1600" i="1" dirty="0"/>
          </a:p>
        </p:txBody>
      </p:sp>
      <p:cxnSp>
        <p:nvCxnSpPr>
          <p:cNvPr id="21" name="Straight Connector 20">
            <a:extLst>
              <a:ext uri="{FF2B5EF4-FFF2-40B4-BE49-F238E27FC236}">
                <a16:creationId xmlns:a16="http://schemas.microsoft.com/office/drawing/2014/main" id="{1C407745-19D6-4234-9B5F-C1286DEACEA5}"/>
              </a:ext>
            </a:extLst>
          </p:cNvPr>
          <p:cNvCxnSpPr>
            <a:stCxn id="20" idx="0"/>
          </p:cNvCxnSpPr>
          <p:nvPr/>
        </p:nvCxnSpPr>
        <p:spPr>
          <a:xfrm flipV="1">
            <a:off x="7377337" y="4489130"/>
            <a:ext cx="333319" cy="31744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C010DFA-58AE-4BF9-8465-F645E9F79AC0}"/>
              </a:ext>
            </a:extLst>
          </p:cNvPr>
          <p:cNvSpPr txBox="1"/>
          <p:nvPr/>
        </p:nvSpPr>
        <p:spPr>
          <a:xfrm>
            <a:off x="5938155" y="4201865"/>
            <a:ext cx="1119217" cy="830997"/>
          </a:xfrm>
          <a:prstGeom prst="rect">
            <a:avLst/>
          </a:prstGeom>
          <a:noFill/>
        </p:spPr>
        <p:txBody>
          <a:bodyPr wrap="none" rtlCol="0">
            <a:spAutoFit/>
          </a:bodyPr>
          <a:lstStyle/>
          <a:p>
            <a:pPr algn="ctr"/>
            <a:r>
              <a:rPr lang="nl-NL" sz="1600" i="1" dirty="0"/>
              <a:t>Pretérito</a:t>
            </a:r>
          </a:p>
          <a:p>
            <a:pPr algn="ctr"/>
            <a:r>
              <a:rPr lang="nl-NL" sz="1600" i="1" dirty="0"/>
              <a:t>Perfecto</a:t>
            </a:r>
          </a:p>
          <a:p>
            <a:pPr algn="ctr"/>
            <a:r>
              <a:rPr lang="nl-NL" sz="1600" i="1" dirty="0"/>
              <a:t>Compuesto</a:t>
            </a:r>
            <a:endParaRPr lang="en-NL" sz="1600" i="1" dirty="0"/>
          </a:p>
        </p:txBody>
      </p:sp>
      <p:cxnSp>
        <p:nvCxnSpPr>
          <p:cNvPr id="3" name="Straight Connector 2">
            <a:extLst>
              <a:ext uri="{FF2B5EF4-FFF2-40B4-BE49-F238E27FC236}">
                <a16:creationId xmlns:a16="http://schemas.microsoft.com/office/drawing/2014/main" id="{92235777-FC3D-44F1-8236-EAEE3072E5FB}"/>
              </a:ext>
            </a:extLst>
          </p:cNvPr>
          <p:cNvCxnSpPr>
            <a:stCxn id="23" idx="0"/>
            <a:endCxn id="25" idx="15"/>
          </p:cNvCxnSpPr>
          <p:nvPr/>
        </p:nvCxnSpPr>
        <p:spPr>
          <a:xfrm flipV="1">
            <a:off x="6497764" y="4034881"/>
            <a:ext cx="351587" cy="16698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515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5" name="Picture 14">
            <a:extLst>
              <a:ext uri="{FF2B5EF4-FFF2-40B4-BE49-F238E27FC236}">
                <a16:creationId xmlns:a16="http://schemas.microsoft.com/office/drawing/2014/main" id="{CA6861B8-AD54-4D57-9BF9-2DE1D7C7C49E}"/>
              </a:ext>
            </a:extLst>
          </p:cNvPr>
          <p:cNvPicPr>
            <a:picLocks noChangeAspect="1"/>
          </p:cNvPicPr>
          <p:nvPr/>
        </p:nvPicPr>
        <p:blipFill rotWithShape="1">
          <a:blip r:embed="rId3"/>
          <a:srcRect t="17114" r="48835"/>
          <a:stretch/>
        </p:blipFill>
        <p:spPr>
          <a:xfrm>
            <a:off x="4910429" y="2425961"/>
            <a:ext cx="6012607" cy="3954787"/>
          </a:xfrm>
          <a:prstGeom prst="rect">
            <a:avLst/>
          </a:prstGeom>
        </p:spPr>
      </p:pic>
      <p:sp>
        <p:nvSpPr>
          <p:cNvPr id="16" name="Freeform: Shape 15">
            <a:extLst>
              <a:ext uri="{FF2B5EF4-FFF2-40B4-BE49-F238E27FC236}">
                <a16:creationId xmlns:a16="http://schemas.microsoft.com/office/drawing/2014/main" id="{1CAB12C9-C9A6-48F1-A606-8F1032407246}"/>
              </a:ext>
            </a:extLst>
          </p:cNvPr>
          <p:cNvSpPr/>
          <p:nvPr/>
        </p:nvSpPr>
        <p:spPr>
          <a:xfrm>
            <a:off x="6690068" y="3368252"/>
            <a:ext cx="3875876" cy="1250950"/>
          </a:xfrm>
          <a:custGeom>
            <a:avLst/>
            <a:gdLst>
              <a:gd name="connsiteX0" fmla="*/ 0 w 3875876"/>
              <a:gd name="connsiteY0" fmla="*/ 176980 h 1250950"/>
              <a:gd name="connsiteX1" fmla="*/ 0 w 3875876"/>
              <a:gd name="connsiteY1" fmla="*/ 176980 h 1250950"/>
              <a:gd name="connsiteX2" fmla="*/ 23598 w 3875876"/>
              <a:gd name="connsiteY2" fmla="*/ 230075 h 1250950"/>
              <a:gd name="connsiteX3" fmla="*/ 41296 w 3875876"/>
              <a:gd name="connsiteY3" fmla="*/ 247773 h 1250950"/>
              <a:gd name="connsiteX4" fmla="*/ 76692 w 3875876"/>
              <a:gd name="connsiteY4" fmla="*/ 324464 h 1250950"/>
              <a:gd name="connsiteX5" fmla="*/ 82591 w 3875876"/>
              <a:gd name="connsiteY5" fmla="*/ 342162 h 1250950"/>
              <a:gd name="connsiteX6" fmla="*/ 141585 w 3875876"/>
              <a:gd name="connsiteY6" fmla="*/ 395257 h 1250950"/>
              <a:gd name="connsiteX7" fmla="*/ 176981 w 3875876"/>
              <a:gd name="connsiteY7" fmla="*/ 430653 h 1250950"/>
              <a:gd name="connsiteX8" fmla="*/ 200578 w 3875876"/>
              <a:gd name="connsiteY8" fmla="*/ 466049 h 1250950"/>
              <a:gd name="connsiteX9" fmla="*/ 212377 w 3875876"/>
              <a:gd name="connsiteY9" fmla="*/ 483747 h 1250950"/>
              <a:gd name="connsiteX10" fmla="*/ 230075 w 3875876"/>
              <a:gd name="connsiteY10" fmla="*/ 501445 h 1250950"/>
              <a:gd name="connsiteX11" fmla="*/ 247773 w 3875876"/>
              <a:gd name="connsiteY11" fmla="*/ 525042 h 1250950"/>
              <a:gd name="connsiteX12" fmla="*/ 271371 w 3875876"/>
              <a:gd name="connsiteY12" fmla="*/ 542740 h 1250950"/>
              <a:gd name="connsiteX13" fmla="*/ 289069 w 3875876"/>
              <a:gd name="connsiteY13" fmla="*/ 566338 h 1250950"/>
              <a:gd name="connsiteX14" fmla="*/ 306767 w 3875876"/>
              <a:gd name="connsiteY14" fmla="*/ 584036 h 1250950"/>
              <a:gd name="connsiteX15" fmla="*/ 342163 w 3875876"/>
              <a:gd name="connsiteY15" fmla="*/ 631231 h 1250950"/>
              <a:gd name="connsiteX16" fmla="*/ 359861 w 3875876"/>
              <a:gd name="connsiteY16" fmla="*/ 648929 h 1250950"/>
              <a:gd name="connsiteX17" fmla="*/ 383458 w 3875876"/>
              <a:gd name="connsiteY17" fmla="*/ 690224 h 1250950"/>
              <a:gd name="connsiteX18" fmla="*/ 401156 w 3875876"/>
              <a:gd name="connsiteY18" fmla="*/ 707922 h 1250950"/>
              <a:gd name="connsiteX19" fmla="*/ 418854 w 3875876"/>
              <a:gd name="connsiteY19" fmla="*/ 731520 h 1250950"/>
              <a:gd name="connsiteX20" fmla="*/ 436553 w 3875876"/>
              <a:gd name="connsiteY20" fmla="*/ 749218 h 1250950"/>
              <a:gd name="connsiteX21" fmla="*/ 454251 w 3875876"/>
              <a:gd name="connsiteY21" fmla="*/ 772815 h 1250950"/>
              <a:gd name="connsiteX22" fmla="*/ 536842 w 3875876"/>
              <a:gd name="connsiteY22" fmla="*/ 820010 h 1250950"/>
              <a:gd name="connsiteX23" fmla="*/ 566338 w 3875876"/>
              <a:gd name="connsiteY23" fmla="*/ 837708 h 1250950"/>
              <a:gd name="connsiteX24" fmla="*/ 595835 w 3875876"/>
              <a:gd name="connsiteY24" fmla="*/ 849507 h 1250950"/>
              <a:gd name="connsiteX25" fmla="*/ 619433 w 3875876"/>
              <a:gd name="connsiteY25" fmla="*/ 867205 h 1250950"/>
              <a:gd name="connsiteX26" fmla="*/ 678426 w 3875876"/>
              <a:gd name="connsiteY26" fmla="*/ 890802 h 1250950"/>
              <a:gd name="connsiteX27" fmla="*/ 702024 w 3875876"/>
              <a:gd name="connsiteY27" fmla="*/ 902601 h 1250950"/>
              <a:gd name="connsiteX28" fmla="*/ 731520 w 3875876"/>
              <a:gd name="connsiteY28" fmla="*/ 920299 h 1250950"/>
              <a:gd name="connsiteX29" fmla="*/ 790514 w 3875876"/>
              <a:gd name="connsiteY29" fmla="*/ 943897 h 1250950"/>
              <a:gd name="connsiteX30" fmla="*/ 837709 w 3875876"/>
              <a:gd name="connsiteY30" fmla="*/ 967494 h 1250950"/>
              <a:gd name="connsiteX31" fmla="*/ 855407 w 3875876"/>
              <a:gd name="connsiteY31" fmla="*/ 973393 h 1250950"/>
              <a:gd name="connsiteX32" fmla="*/ 879004 w 3875876"/>
              <a:gd name="connsiteY32" fmla="*/ 985192 h 1250950"/>
              <a:gd name="connsiteX33" fmla="*/ 908501 w 3875876"/>
              <a:gd name="connsiteY33" fmla="*/ 991091 h 1250950"/>
              <a:gd name="connsiteX34" fmla="*/ 985193 w 3875876"/>
              <a:gd name="connsiteY34" fmla="*/ 1008789 h 1250950"/>
              <a:gd name="connsiteX35" fmla="*/ 1038287 w 3875876"/>
              <a:gd name="connsiteY35" fmla="*/ 1032387 h 1250950"/>
              <a:gd name="connsiteX36" fmla="*/ 1114978 w 3875876"/>
              <a:gd name="connsiteY36" fmla="*/ 1055984 h 1250950"/>
              <a:gd name="connsiteX37" fmla="*/ 1144475 w 3875876"/>
              <a:gd name="connsiteY37" fmla="*/ 1067783 h 1250950"/>
              <a:gd name="connsiteX38" fmla="*/ 1173972 w 3875876"/>
              <a:gd name="connsiteY38" fmla="*/ 1085481 h 1250950"/>
              <a:gd name="connsiteX39" fmla="*/ 1203469 w 3875876"/>
              <a:gd name="connsiteY39" fmla="*/ 1097280 h 1250950"/>
              <a:gd name="connsiteX40" fmla="*/ 1227066 w 3875876"/>
              <a:gd name="connsiteY40" fmla="*/ 1114978 h 1250950"/>
              <a:gd name="connsiteX41" fmla="*/ 1274261 w 3875876"/>
              <a:gd name="connsiteY41" fmla="*/ 1144475 h 1250950"/>
              <a:gd name="connsiteX42" fmla="*/ 1327355 w 3875876"/>
              <a:gd name="connsiteY42" fmla="*/ 1162173 h 1250950"/>
              <a:gd name="connsiteX43" fmla="*/ 1433544 w 3875876"/>
              <a:gd name="connsiteY43" fmla="*/ 1150374 h 1250950"/>
              <a:gd name="connsiteX44" fmla="*/ 1474839 w 3875876"/>
              <a:gd name="connsiteY44" fmla="*/ 1144475 h 1250950"/>
              <a:gd name="connsiteX45" fmla="*/ 1498436 w 3875876"/>
              <a:gd name="connsiteY45" fmla="*/ 1132676 h 1250950"/>
              <a:gd name="connsiteX46" fmla="*/ 1533833 w 3875876"/>
              <a:gd name="connsiteY46" fmla="*/ 1126777 h 1250950"/>
              <a:gd name="connsiteX47" fmla="*/ 1563329 w 3875876"/>
              <a:gd name="connsiteY47" fmla="*/ 1109078 h 1250950"/>
              <a:gd name="connsiteX48" fmla="*/ 1581027 w 3875876"/>
              <a:gd name="connsiteY48" fmla="*/ 1103179 h 1250950"/>
              <a:gd name="connsiteX49" fmla="*/ 1616424 w 3875876"/>
              <a:gd name="connsiteY49" fmla="*/ 1079582 h 1250950"/>
              <a:gd name="connsiteX50" fmla="*/ 1663618 w 3875876"/>
              <a:gd name="connsiteY50" fmla="*/ 1061884 h 1250950"/>
              <a:gd name="connsiteX51" fmla="*/ 1716713 w 3875876"/>
              <a:gd name="connsiteY51" fmla="*/ 1032387 h 1250950"/>
              <a:gd name="connsiteX52" fmla="*/ 1828800 w 3875876"/>
              <a:gd name="connsiteY52" fmla="*/ 1044186 h 1250950"/>
              <a:gd name="connsiteX53" fmla="*/ 1864196 w 3875876"/>
              <a:gd name="connsiteY53" fmla="*/ 1055984 h 1250950"/>
              <a:gd name="connsiteX54" fmla="*/ 1887794 w 3875876"/>
              <a:gd name="connsiteY54" fmla="*/ 1061884 h 1250950"/>
              <a:gd name="connsiteX55" fmla="*/ 1911391 w 3875876"/>
              <a:gd name="connsiteY55" fmla="*/ 1073682 h 1250950"/>
              <a:gd name="connsiteX56" fmla="*/ 1929089 w 3875876"/>
              <a:gd name="connsiteY56" fmla="*/ 1079582 h 1250950"/>
              <a:gd name="connsiteX57" fmla="*/ 1993982 w 3875876"/>
              <a:gd name="connsiteY57" fmla="*/ 1138575 h 1250950"/>
              <a:gd name="connsiteX58" fmla="*/ 2100171 w 3875876"/>
              <a:gd name="connsiteY58" fmla="*/ 1173971 h 1250950"/>
              <a:gd name="connsiteX59" fmla="*/ 2188661 w 3875876"/>
              <a:gd name="connsiteY59" fmla="*/ 1185770 h 1250950"/>
              <a:gd name="connsiteX60" fmla="*/ 2277151 w 3875876"/>
              <a:gd name="connsiteY60" fmla="*/ 1203468 h 1250950"/>
              <a:gd name="connsiteX61" fmla="*/ 2460031 w 3875876"/>
              <a:gd name="connsiteY61" fmla="*/ 1221166 h 1250950"/>
              <a:gd name="connsiteX62" fmla="*/ 3356733 w 3875876"/>
              <a:gd name="connsiteY62" fmla="*/ 1227066 h 1250950"/>
              <a:gd name="connsiteX63" fmla="*/ 3427525 w 3875876"/>
              <a:gd name="connsiteY63" fmla="*/ 1209368 h 1250950"/>
              <a:gd name="connsiteX64" fmla="*/ 3462922 w 3875876"/>
              <a:gd name="connsiteY64" fmla="*/ 1203468 h 1250950"/>
              <a:gd name="connsiteX65" fmla="*/ 3521915 w 3875876"/>
              <a:gd name="connsiteY65" fmla="*/ 1191669 h 1250950"/>
              <a:gd name="connsiteX66" fmla="*/ 3580909 w 3875876"/>
              <a:gd name="connsiteY66" fmla="*/ 1179871 h 1250950"/>
              <a:gd name="connsiteX67" fmla="*/ 3610405 w 3875876"/>
              <a:gd name="connsiteY67" fmla="*/ 1173971 h 1250950"/>
              <a:gd name="connsiteX68" fmla="*/ 3645802 w 3875876"/>
              <a:gd name="connsiteY68" fmla="*/ 1168072 h 1250950"/>
              <a:gd name="connsiteX69" fmla="*/ 3669399 w 3875876"/>
              <a:gd name="connsiteY69" fmla="*/ 1162173 h 1250950"/>
              <a:gd name="connsiteX70" fmla="*/ 3698896 w 3875876"/>
              <a:gd name="connsiteY70" fmla="*/ 1156273 h 1250950"/>
              <a:gd name="connsiteX71" fmla="*/ 3722493 w 3875876"/>
              <a:gd name="connsiteY71" fmla="*/ 1144475 h 1250950"/>
              <a:gd name="connsiteX72" fmla="*/ 3740191 w 3875876"/>
              <a:gd name="connsiteY72" fmla="*/ 1138575 h 1250950"/>
              <a:gd name="connsiteX73" fmla="*/ 3769688 w 3875876"/>
              <a:gd name="connsiteY73" fmla="*/ 1120877 h 1250950"/>
              <a:gd name="connsiteX74" fmla="*/ 3799185 w 3875876"/>
              <a:gd name="connsiteY74" fmla="*/ 1109078 h 1250950"/>
              <a:gd name="connsiteX75" fmla="*/ 3816883 w 3875876"/>
              <a:gd name="connsiteY75" fmla="*/ 1097280 h 1250950"/>
              <a:gd name="connsiteX76" fmla="*/ 3840480 w 3875876"/>
              <a:gd name="connsiteY76" fmla="*/ 1085481 h 1250950"/>
              <a:gd name="connsiteX77" fmla="*/ 3869977 w 3875876"/>
              <a:gd name="connsiteY77" fmla="*/ 1032387 h 1250950"/>
              <a:gd name="connsiteX78" fmla="*/ 3875876 w 3875876"/>
              <a:gd name="connsiteY78" fmla="*/ 1008789 h 1250950"/>
              <a:gd name="connsiteX79" fmla="*/ 3858178 w 3875876"/>
              <a:gd name="connsiteY79" fmla="*/ 820010 h 1250950"/>
              <a:gd name="connsiteX80" fmla="*/ 3846380 w 3875876"/>
              <a:gd name="connsiteY80" fmla="*/ 772815 h 1250950"/>
              <a:gd name="connsiteX81" fmla="*/ 3828682 w 3875876"/>
              <a:gd name="connsiteY81" fmla="*/ 743318 h 1250950"/>
              <a:gd name="connsiteX82" fmla="*/ 3805084 w 3875876"/>
              <a:gd name="connsiteY82" fmla="*/ 702023 h 1250950"/>
              <a:gd name="connsiteX83" fmla="*/ 3787386 w 3875876"/>
              <a:gd name="connsiteY83" fmla="*/ 666627 h 1250950"/>
              <a:gd name="connsiteX84" fmla="*/ 3763789 w 3875876"/>
              <a:gd name="connsiteY84" fmla="*/ 613533 h 1250950"/>
              <a:gd name="connsiteX85" fmla="*/ 3710694 w 3875876"/>
              <a:gd name="connsiteY85" fmla="*/ 572237 h 1250950"/>
              <a:gd name="connsiteX86" fmla="*/ 3681198 w 3875876"/>
              <a:gd name="connsiteY86" fmla="*/ 554539 h 1250950"/>
              <a:gd name="connsiteX87" fmla="*/ 3592707 w 3875876"/>
              <a:gd name="connsiteY87" fmla="*/ 513244 h 1250950"/>
              <a:gd name="connsiteX88" fmla="*/ 3539613 w 3875876"/>
              <a:gd name="connsiteY88" fmla="*/ 495546 h 1250950"/>
              <a:gd name="connsiteX89" fmla="*/ 3427525 w 3875876"/>
              <a:gd name="connsiteY89" fmla="*/ 454250 h 1250950"/>
              <a:gd name="connsiteX90" fmla="*/ 3285941 w 3875876"/>
              <a:gd name="connsiteY90" fmla="*/ 424753 h 1250950"/>
              <a:gd name="connsiteX91" fmla="*/ 3179753 w 3875876"/>
              <a:gd name="connsiteY91" fmla="*/ 401156 h 1250950"/>
              <a:gd name="connsiteX92" fmla="*/ 3120759 w 3875876"/>
              <a:gd name="connsiteY92" fmla="*/ 395257 h 1250950"/>
              <a:gd name="connsiteX93" fmla="*/ 2796294 w 3875876"/>
              <a:gd name="connsiteY93" fmla="*/ 407055 h 1250950"/>
              <a:gd name="connsiteX94" fmla="*/ 2754999 w 3875876"/>
              <a:gd name="connsiteY94" fmla="*/ 412955 h 1250950"/>
              <a:gd name="connsiteX95" fmla="*/ 2642911 w 3875876"/>
              <a:gd name="connsiteY95" fmla="*/ 436552 h 1250950"/>
              <a:gd name="connsiteX96" fmla="*/ 2595716 w 3875876"/>
              <a:gd name="connsiteY96" fmla="*/ 448351 h 1250950"/>
              <a:gd name="connsiteX97" fmla="*/ 2542622 w 3875876"/>
              <a:gd name="connsiteY97" fmla="*/ 460149 h 1250950"/>
              <a:gd name="connsiteX98" fmla="*/ 2501327 w 3875876"/>
              <a:gd name="connsiteY98" fmla="*/ 477848 h 1250950"/>
              <a:gd name="connsiteX99" fmla="*/ 2406937 w 3875876"/>
              <a:gd name="connsiteY99" fmla="*/ 525042 h 1250950"/>
              <a:gd name="connsiteX100" fmla="*/ 2359742 w 3875876"/>
              <a:gd name="connsiteY100" fmla="*/ 548640 h 1250950"/>
              <a:gd name="connsiteX101" fmla="*/ 2271252 w 3875876"/>
              <a:gd name="connsiteY101" fmla="*/ 601734 h 1250950"/>
              <a:gd name="connsiteX102" fmla="*/ 2224057 w 3875876"/>
              <a:gd name="connsiteY102" fmla="*/ 643029 h 1250950"/>
              <a:gd name="connsiteX103" fmla="*/ 2200460 w 3875876"/>
              <a:gd name="connsiteY103" fmla="*/ 660728 h 1250950"/>
              <a:gd name="connsiteX104" fmla="*/ 2153265 w 3875876"/>
              <a:gd name="connsiteY104" fmla="*/ 702023 h 1250950"/>
              <a:gd name="connsiteX105" fmla="*/ 2082473 w 3875876"/>
              <a:gd name="connsiteY105" fmla="*/ 749218 h 1250950"/>
              <a:gd name="connsiteX106" fmla="*/ 2005781 w 3875876"/>
              <a:gd name="connsiteY106" fmla="*/ 790513 h 1250950"/>
              <a:gd name="connsiteX107" fmla="*/ 1970385 w 3875876"/>
              <a:gd name="connsiteY107" fmla="*/ 808211 h 1250950"/>
              <a:gd name="connsiteX108" fmla="*/ 1934989 w 3875876"/>
              <a:gd name="connsiteY108" fmla="*/ 831809 h 1250950"/>
              <a:gd name="connsiteX109" fmla="*/ 1893693 w 3875876"/>
              <a:gd name="connsiteY109" fmla="*/ 843608 h 1250950"/>
              <a:gd name="connsiteX110" fmla="*/ 1840599 w 3875876"/>
              <a:gd name="connsiteY110" fmla="*/ 855406 h 1250950"/>
              <a:gd name="connsiteX111" fmla="*/ 1817002 w 3875876"/>
              <a:gd name="connsiteY111" fmla="*/ 867205 h 1250950"/>
              <a:gd name="connsiteX112" fmla="*/ 1628222 w 3875876"/>
              <a:gd name="connsiteY112" fmla="*/ 867205 h 1250950"/>
              <a:gd name="connsiteX113" fmla="*/ 1498436 w 3875876"/>
              <a:gd name="connsiteY113" fmla="*/ 778715 h 1250950"/>
              <a:gd name="connsiteX114" fmla="*/ 1368651 w 3875876"/>
              <a:gd name="connsiteY114" fmla="*/ 672526 h 1250950"/>
              <a:gd name="connsiteX115" fmla="*/ 1327355 w 3875876"/>
              <a:gd name="connsiteY115" fmla="*/ 637130 h 1250950"/>
              <a:gd name="connsiteX116" fmla="*/ 1262462 w 3875876"/>
              <a:gd name="connsiteY116" fmla="*/ 554539 h 1250950"/>
              <a:gd name="connsiteX117" fmla="*/ 1191670 w 3875876"/>
              <a:gd name="connsiteY117" fmla="*/ 489646 h 1250950"/>
              <a:gd name="connsiteX118" fmla="*/ 1109079 w 3875876"/>
              <a:gd name="connsiteY118" fmla="*/ 401156 h 1250950"/>
              <a:gd name="connsiteX119" fmla="*/ 1079582 w 3875876"/>
              <a:gd name="connsiteY119" fmla="*/ 371659 h 1250950"/>
              <a:gd name="connsiteX120" fmla="*/ 949796 w 3875876"/>
              <a:gd name="connsiteY120" fmla="*/ 283169 h 1250950"/>
              <a:gd name="connsiteX121" fmla="*/ 896702 w 3875876"/>
              <a:gd name="connsiteY121" fmla="*/ 241873 h 1250950"/>
              <a:gd name="connsiteX122" fmla="*/ 825910 w 3875876"/>
              <a:gd name="connsiteY122" fmla="*/ 194678 h 1250950"/>
              <a:gd name="connsiteX123" fmla="*/ 778715 w 3875876"/>
              <a:gd name="connsiteY123" fmla="*/ 153383 h 1250950"/>
              <a:gd name="connsiteX124" fmla="*/ 719722 w 3875876"/>
              <a:gd name="connsiteY124" fmla="*/ 117987 h 1250950"/>
              <a:gd name="connsiteX125" fmla="*/ 648929 w 3875876"/>
              <a:gd name="connsiteY125" fmla="*/ 76691 h 1250950"/>
              <a:gd name="connsiteX126" fmla="*/ 572238 w 3875876"/>
              <a:gd name="connsiteY126" fmla="*/ 41295 h 1250950"/>
              <a:gd name="connsiteX127" fmla="*/ 519144 w 3875876"/>
              <a:gd name="connsiteY127" fmla="*/ 29497 h 1250950"/>
              <a:gd name="connsiteX128" fmla="*/ 489647 w 3875876"/>
              <a:gd name="connsiteY128" fmla="*/ 17698 h 1250950"/>
              <a:gd name="connsiteX129" fmla="*/ 418854 w 3875876"/>
              <a:gd name="connsiteY129" fmla="*/ 0 h 1250950"/>
              <a:gd name="connsiteX130" fmla="*/ 176981 w 3875876"/>
              <a:gd name="connsiteY130" fmla="*/ 5899 h 1250950"/>
              <a:gd name="connsiteX131" fmla="*/ 112088 w 3875876"/>
              <a:gd name="connsiteY131" fmla="*/ 17698 h 1250950"/>
              <a:gd name="connsiteX132" fmla="*/ 41296 w 3875876"/>
              <a:gd name="connsiteY132" fmla="*/ 29497 h 1250950"/>
              <a:gd name="connsiteX133" fmla="*/ 23598 w 3875876"/>
              <a:gd name="connsiteY133" fmla="*/ 47195 h 1250950"/>
              <a:gd name="connsiteX134" fmla="*/ 11799 w 3875876"/>
              <a:gd name="connsiteY134" fmla="*/ 64893 h 1250950"/>
              <a:gd name="connsiteX135" fmla="*/ 0 w 3875876"/>
              <a:gd name="connsiteY135" fmla="*/ 176980 h 125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3875876" h="1250950">
                <a:moveTo>
                  <a:pt x="0" y="176980"/>
                </a:moveTo>
                <a:lnTo>
                  <a:pt x="0" y="176980"/>
                </a:lnTo>
                <a:cubicBezTo>
                  <a:pt x="7866" y="194678"/>
                  <a:pt x="13839" y="213346"/>
                  <a:pt x="23598" y="230075"/>
                </a:cubicBezTo>
                <a:cubicBezTo>
                  <a:pt x="27802" y="237281"/>
                  <a:pt x="37565" y="240311"/>
                  <a:pt x="41296" y="247773"/>
                </a:cubicBezTo>
                <a:cubicBezTo>
                  <a:pt x="93313" y="351807"/>
                  <a:pt x="31352" y="264011"/>
                  <a:pt x="76692" y="324464"/>
                </a:cubicBezTo>
                <a:cubicBezTo>
                  <a:pt x="78658" y="330363"/>
                  <a:pt x="78773" y="337253"/>
                  <a:pt x="82591" y="342162"/>
                </a:cubicBezTo>
                <a:cubicBezTo>
                  <a:pt x="117949" y="387623"/>
                  <a:pt x="108758" y="365712"/>
                  <a:pt x="141585" y="395257"/>
                </a:cubicBezTo>
                <a:cubicBezTo>
                  <a:pt x="153987" y="406419"/>
                  <a:pt x="167725" y="416769"/>
                  <a:pt x="176981" y="430653"/>
                </a:cubicBezTo>
                <a:lnTo>
                  <a:pt x="200578" y="466049"/>
                </a:lnTo>
                <a:cubicBezTo>
                  <a:pt x="204511" y="471948"/>
                  <a:pt x="207363" y="478733"/>
                  <a:pt x="212377" y="483747"/>
                </a:cubicBezTo>
                <a:cubicBezTo>
                  <a:pt x="218276" y="489646"/>
                  <a:pt x="224645" y="495111"/>
                  <a:pt x="230075" y="501445"/>
                </a:cubicBezTo>
                <a:cubicBezTo>
                  <a:pt x="236474" y="508910"/>
                  <a:pt x="240821" y="518090"/>
                  <a:pt x="247773" y="525042"/>
                </a:cubicBezTo>
                <a:cubicBezTo>
                  <a:pt x="254726" y="531994"/>
                  <a:pt x="264418" y="535787"/>
                  <a:pt x="271371" y="542740"/>
                </a:cubicBezTo>
                <a:cubicBezTo>
                  <a:pt x="278324" y="549693"/>
                  <a:pt x="282670" y="558873"/>
                  <a:pt x="289069" y="566338"/>
                </a:cubicBezTo>
                <a:cubicBezTo>
                  <a:pt x="294498" y="572672"/>
                  <a:pt x="301484" y="577579"/>
                  <a:pt x="306767" y="584036"/>
                </a:cubicBezTo>
                <a:cubicBezTo>
                  <a:pt x="319219" y="599256"/>
                  <a:pt x="328258" y="617326"/>
                  <a:pt x="342163" y="631231"/>
                </a:cubicBezTo>
                <a:cubicBezTo>
                  <a:pt x="348062" y="637130"/>
                  <a:pt x="354520" y="642520"/>
                  <a:pt x="359861" y="648929"/>
                </a:cubicBezTo>
                <a:cubicBezTo>
                  <a:pt x="387732" y="682374"/>
                  <a:pt x="354605" y="649829"/>
                  <a:pt x="383458" y="690224"/>
                </a:cubicBezTo>
                <a:cubicBezTo>
                  <a:pt x="388307" y="697013"/>
                  <a:pt x="395727" y="701588"/>
                  <a:pt x="401156" y="707922"/>
                </a:cubicBezTo>
                <a:cubicBezTo>
                  <a:pt x="407555" y="715387"/>
                  <a:pt x="412455" y="724055"/>
                  <a:pt x="418854" y="731520"/>
                </a:cubicBezTo>
                <a:cubicBezTo>
                  <a:pt x="424284" y="737855"/>
                  <a:pt x="431123" y="742884"/>
                  <a:pt x="436553" y="749218"/>
                </a:cubicBezTo>
                <a:cubicBezTo>
                  <a:pt x="442952" y="756683"/>
                  <a:pt x="447299" y="765863"/>
                  <a:pt x="454251" y="772815"/>
                </a:cubicBezTo>
                <a:cubicBezTo>
                  <a:pt x="477276" y="795840"/>
                  <a:pt x="509663" y="803702"/>
                  <a:pt x="536842" y="820010"/>
                </a:cubicBezTo>
                <a:cubicBezTo>
                  <a:pt x="546674" y="825909"/>
                  <a:pt x="556082" y="832580"/>
                  <a:pt x="566338" y="837708"/>
                </a:cubicBezTo>
                <a:cubicBezTo>
                  <a:pt x="575810" y="842444"/>
                  <a:pt x="586578" y="844364"/>
                  <a:pt x="595835" y="849507"/>
                </a:cubicBezTo>
                <a:cubicBezTo>
                  <a:pt x="604430" y="854282"/>
                  <a:pt x="610639" y="862808"/>
                  <a:pt x="619433" y="867205"/>
                </a:cubicBezTo>
                <a:cubicBezTo>
                  <a:pt x="638376" y="876676"/>
                  <a:pt x="659483" y="881330"/>
                  <a:pt x="678426" y="890802"/>
                </a:cubicBezTo>
                <a:cubicBezTo>
                  <a:pt x="686292" y="894735"/>
                  <a:pt x="694336" y="898330"/>
                  <a:pt x="702024" y="902601"/>
                </a:cubicBezTo>
                <a:cubicBezTo>
                  <a:pt x="712047" y="908169"/>
                  <a:pt x="721130" y="915450"/>
                  <a:pt x="731520" y="920299"/>
                </a:cubicBezTo>
                <a:cubicBezTo>
                  <a:pt x="750712" y="929256"/>
                  <a:pt x="771570" y="934425"/>
                  <a:pt x="790514" y="943897"/>
                </a:cubicBezTo>
                <a:cubicBezTo>
                  <a:pt x="806246" y="951763"/>
                  <a:pt x="821023" y="961932"/>
                  <a:pt x="837709" y="967494"/>
                </a:cubicBezTo>
                <a:cubicBezTo>
                  <a:pt x="843608" y="969460"/>
                  <a:pt x="849691" y="970943"/>
                  <a:pt x="855407" y="973393"/>
                </a:cubicBezTo>
                <a:cubicBezTo>
                  <a:pt x="863490" y="976857"/>
                  <a:pt x="870661" y="982411"/>
                  <a:pt x="879004" y="985192"/>
                </a:cubicBezTo>
                <a:cubicBezTo>
                  <a:pt x="888516" y="988363"/>
                  <a:pt x="898731" y="988836"/>
                  <a:pt x="908501" y="991091"/>
                </a:cubicBezTo>
                <a:cubicBezTo>
                  <a:pt x="1001000" y="1012437"/>
                  <a:pt x="917796" y="995311"/>
                  <a:pt x="985193" y="1008789"/>
                </a:cubicBezTo>
                <a:cubicBezTo>
                  <a:pt x="1005753" y="1019069"/>
                  <a:pt x="1015688" y="1024854"/>
                  <a:pt x="1038287" y="1032387"/>
                </a:cubicBezTo>
                <a:cubicBezTo>
                  <a:pt x="1118838" y="1059238"/>
                  <a:pt x="1042286" y="1029551"/>
                  <a:pt x="1114978" y="1055984"/>
                </a:cubicBezTo>
                <a:cubicBezTo>
                  <a:pt x="1124930" y="1059603"/>
                  <a:pt x="1135003" y="1063047"/>
                  <a:pt x="1144475" y="1067783"/>
                </a:cubicBezTo>
                <a:cubicBezTo>
                  <a:pt x="1154731" y="1072911"/>
                  <a:pt x="1163716" y="1080353"/>
                  <a:pt x="1173972" y="1085481"/>
                </a:cubicBezTo>
                <a:cubicBezTo>
                  <a:pt x="1183444" y="1090217"/>
                  <a:pt x="1194212" y="1092137"/>
                  <a:pt x="1203469" y="1097280"/>
                </a:cubicBezTo>
                <a:cubicBezTo>
                  <a:pt x="1212064" y="1102055"/>
                  <a:pt x="1219065" y="1109263"/>
                  <a:pt x="1227066" y="1114978"/>
                </a:cubicBezTo>
                <a:cubicBezTo>
                  <a:pt x="1237987" y="1122779"/>
                  <a:pt x="1265073" y="1139881"/>
                  <a:pt x="1274261" y="1144475"/>
                </a:cubicBezTo>
                <a:cubicBezTo>
                  <a:pt x="1296472" y="1155580"/>
                  <a:pt x="1304827" y="1156540"/>
                  <a:pt x="1327355" y="1162173"/>
                </a:cubicBezTo>
                <a:lnTo>
                  <a:pt x="1433544" y="1150374"/>
                </a:lnTo>
                <a:cubicBezTo>
                  <a:pt x="1447350" y="1148717"/>
                  <a:pt x="1461424" y="1148134"/>
                  <a:pt x="1474839" y="1144475"/>
                </a:cubicBezTo>
                <a:cubicBezTo>
                  <a:pt x="1483323" y="1142161"/>
                  <a:pt x="1490013" y="1135203"/>
                  <a:pt x="1498436" y="1132676"/>
                </a:cubicBezTo>
                <a:cubicBezTo>
                  <a:pt x="1509893" y="1129239"/>
                  <a:pt x="1522034" y="1128743"/>
                  <a:pt x="1533833" y="1126777"/>
                </a:cubicBezTo>
                <a:cubicBezTo>
                  <a:pt x="1543665" y="1120877"/>
                  <a:pt x="1553073" y="1114206"/>
                  <a:pt x="1563329" y="1109078"/>
                </a:cubicBezTo>
                <a:cubicBezTo>
                  <a:pt x="1568891" y="1106297"/>
                  <a:pt x="1575591" y="1106199"/>
                  <a:pt x="1581027" y="1103179"/>
                </a:cubicBezTo>
                <a:cubicBezTo>
                  <a:pt x="1593423" y="1096293"/>
                  <a:pt x="1602971" y="1084067"/>
                  <a:pt x="1616424" y="1079582"/>
                </a:cubicBezTo>
                <a:cubicBezTo>
                  <a:pt x="1629666" y="1075167"/>
                  <a:pt x="1653043" y="1067759"/>
                  <a:pt x="1663618" y="1061884"/>
                </a:cubicBezTo>
                <a:cubicBezTo>
                  <a:pt x="1735778" y="1021796"/>
                  <a:pt x="1634908" y="1065109"/>
                  <a:pt x="1716713" y="1032387"/>
                </a:cubicBezTo>
                <a:cubicBezTo>
                  <a:pt x="1753076" y="1034984"/>
                  <a:pt x="1792667" y="1034331"/>
                  <a:pt x="1828800" y="1044186"/>
                </a:cubicBezTo>
                <a:cubicBezTo>
                  <a:pt x="1840799" y="1047458"/>
                  <a:pt x="1852131" y="1052967"/>
                  <a:pt x="1864196" y="1055984"/>
                </a:cubicBezTo>
                <a:cubicBezTo>
                  <a:pt x="1872062" y="1057951"/>
                  <a:pt x="1880202" y="1059037"/>
                  <a:pt x="1887794" y="1061884"/>
                </a:cubicBezTo>
                <a:cubicBezTo>
                  <a:pt x="1896028" y="1064972"/>
                  <a:pt x="1903308" y="1070218"/>
                  <a:pt x="1911391" y="1073682"/>
                </a:cubicBezTo>
                <a:cubicBezTo>
                  <a:pt x="1917107" y="1076132"/>
                  <a:pt x="1923190" y="1077615"/>
                  <a:pt x="1929089" y="1079582"/>
                </a:cubicBezTo>
                <a:cubicBezTo>
                  <a:pt x="1943335" y="1093828"/>
                  <a:pt x="1974134" y="1127233"/>
                  <a:pt x="1993982" y="1138575"/>
                </a:cubicBezTo>
                <a:cubicBezTo>
                  <a:pt x="2030293" y="1159324"/>
                  <a:pt x="2059390" y="1167532"/>
                  <a:pt x="2100171" y="1173971"/>
                </a:cubicBezTo>
                <a:cubicBezTo>
                  <a:pt x="2263983" y="1199836"/>
                  <a:pt x="2091665" y="1166372"/>
                  <a:pt x="2188661" y="1185770"/>
                </a:cubicBezTo>
                <a:cubicBezTo>
                  <a:pt x="2240714" y="1206592"/>
                  <a:pt x="2199770" y="1193375"/>
                  <a:pt x="2277151" y="1203468"/>
                </a:cubicBezTo>
                <a:cubicBezTo>
                  <a:pt x="2423818" y="1222598"/>
                  <a:pt x="2280133" y="1211172"/>
                  <a:pt x="2460031" y="1221166"/>
                </a:cubicBezTo>
                <a:cubicBezTo>
                  <a:pt x="2799666" y="1277773"/>
                  <a:pt x="2538222" y="1238356"/>
                  <a:pt x="3356733" y="1227066"/>
                </a:cubicBezTo>
                <a:cubicBezTo>
                  <a:pt x="3371935" y="1226856"/>
                  <a:pt x="3417040" y="1211788"/>
                  <a:pt x="3427525" y="1209368"/>
                </a:cubicBezTo>
                <a:cubicBezTo>
                  <a:pt x="3439180" y="1206678"/>
                  <a:pt x="3451165" y="1205673"/>
                  <a:pt x="3462922" y="1203468"/>
                </a:cubicBezTo>
                <a:cubicBezTo>
                  <a:pt x="3482632" y="1199772"/>
                  <a:pt x="3502251" y="1195602"/>
                  <a:pt x="3521915" y="1191669"/>
                </a:cubicBezTo>
                <a:lnTo>
                  <a:pt x="3580909" y="1179871"/>
                </a:lnTo>
                <a:cubicBezTo>
                  <a:pt x="3590741" y="1177905"/>
                  <a:pt x="3600515" y="1175619"/>
                  <a:pt x="3610405" y="1173971"/>
                </a:cubicBezTo>
                <a:cubicBezTo>
                  <a:pt x="3622204" y="1172005"/>
                  <a:pt x="3634073" y="1170418"/>
                  <a:pt x="3645802" y="1168072"/>
                </a:cubicBezTo>
                <a:cubicBezTo>
                  <a:pt x="3653752" y="1166482"/>
                  <a:pt x="3661484" y="1163932"/>
                  <a:pt x="3669399" y="1162173"/>
                </a:cubicBezTo>
                <a:cubicBezTo>
                  <a:pt x="3679187" y="1159998"/>
                  <a:pt x="3689064" y="1158240"/>
                  <a:pt x="3698896" y="1156273"/>
                </a:cubicBezTo>
                <a:cubicBezTo>
                  <a:pt x="3706762" y="1152340"/>
                  <a:pt x="3714410" y="1147939"/>
                  <a:pt x="3722493" y="1144475"/>
                </a:cubicBezTo>
                <a:cubicBezTo>
                  <a:pt x="3728209" y="1142025"/>
                  <a:pt x="3734629" y="1141356"/>
                  <a:pt x="3740191" y="1138575"/>
                </a:cubicBezTo>
                <a:cubicBezTo>
                  <a:pt x="3750447" y="1133447"/>
                  <a:pt x="3759432" y="1126005"/>
                  <a:pt x="3769688" y="1120877"/>
                </a:cubicBezTo>
                <a:cubicBezTo>
                  <a:pt x="3779160" y="1116141"/>
                  <a:pt x="3789713" y="1113814"/>
                  <a:pt x="3799185" y="1109078"/>
                </a:cubicBezTo>
                <a:cubicBezTo>
                  <a:pt x="3805527" y="1105907"/>
                  <a:pt x="3810727" y="1100798"/>
                  <a:pt x="3816883" y="1097280"/>
                </a:cubicBezTo>
                <a:cubicBezTo>
                  <a:pt x="3824518" y="1092917"/>
                  <a:pt x="3832614" y="1089414"/>
                  <a:pt x="3840480" y="1085481"/>
                </a:cubicBezTo>
                <a:cubicBezTo>
                  <a:pt x="3853988" y="1065220"/>
                  <a:pt x="3859543" y="1058473"/>
                  <a:pt x="3869977" y="1032387"/>
                </a:cubicBezTo>
                <a:cubicBezTo>
                  <a:pt x="3872988" y="1024859"/>
                  <a:pt x="3873910" y="1016655"/>
                  <a:pt x="3875876" y="1008789"/>
                </a:cubicBezTo>
                <a:cubicBezTo>
                  <a:pt x="3868381" y="821399"/>
                  <a:pt x="3883791" y="916063"/>
                  <a:pt x="3858178" y="820010"/>
                </a:cubicBezTo>
                <a:cubicBezTo>
                  <a:pt x="3854000" y="804342"/>
                  <a:pt x="3852201" y="787950"/>
                  <a:pt x="3846380" y="772815"/>
                </a:cubicBezTo>
                <a:cubicBezTo>
                  <a:pt x="3842264" y="762113"/>
                  <a:pt x="3834581" y="753150"/>
                  <a:pt x="3828682" y="743318"/>
                </a:cubicBezTo>
                <a:cubicBezTo>
                  <a:pt x="3816203" y="693409"/>
                  <a:pt x="3833202" y="744200"/>
                  <a:pt x="3805084" y="702023"/>
                </a:cubicBezTo>
                <a:cubicBezTo>
                  <a:pt x="3797767" y="691047"/>
                  <a:pt x="3792460" y="678804"/>
                  <a:pt x="3787386" y="666627"/>
                </a:cubicBezTo>
                <a:cubicBezTo>
                  <a:pt x="3775963" y="639212"/>
                  <a:pt x="3780993" y="633195"/>
                  <a:pt x="3763789" y="613533"/>
                </a:cubicBezTo>
                <a:cubicBezTo>
                  <a:pt x="3731372" y="576484"/>
                  <a:pt x="3744643" y="591098"/>
                  <a:pt x="3710694" y="572237"/>
                </a:cubicBezTo>
                <a:cubicBezTo>
                  <a:pt x="3700671" y="566669"/>
                  <a:pt x="3691264" y="560030"/>
                  <a:pt x="3681198" y="554539"/>
                </a:cubicBezTo>
                <a:cubicBezTo>
                  <a:pt x="3659527" y="542719"/>
                  <a:pt x="3612272" y="520852"/>
                  <a:pt x="3592707" y="513244"/>
                </a:cubicBezTo>
                <a:cubicBezTo>
                  <a:pt x="3575320" y="506483"/>
                  <a:pt x="3557181" y="501821"/>
                  <a:pt x="3539613" y="495546"/>
                </a:cubicBezTo>
                <a:cubicBezTo>
                  <a:pt x="3502115" y="482154"/>
                  <a:pt x="3466569" y="462059"/>
                  <a:pt x="3427525" y="454250"/>
                </a:cubicBezTo>
                <a:cubicBezTo>
                  <a:pt x="3366925" y="442130"/>
                  <a:pt x="3351635" y="439351"/>
                  <a:pt x="3285941" y="424753"/>
                </a:cubicBezTo>
                <a:cubicBezTo>
                  <a:pt x="3250545" y="416887"/>
                  <a:pt x="3215832" y="404764"/>
                  <a:pt x="3179753" y="401156"/>
                </a:cubicBezTo>
                <a:lnTo>
                  <a:pt x="3120759" y="395257"/>
                </a:lnTo>
                <a:lnTo>
                  <a:pt x="2796294" y="407055"/>
                </a:lnTo>
                <a:cubicBezTo>
                  <a:pt x="2782405" y="407727"/>
                  <a:pt x="2768654" y="410329"/>
                  <a:pt x="2754999" y="412955"/>
                </a:cubicBezTo>
                <a:cubicBezTo>
                  <a:pt x="2717504" y="420166"/>
                  <a:pt x="2679953" y="427291"/>
                  <a:pt x="2642911" y="436552"/>
                </a:cubicBezTo>
                <a:lnTo>
                  <a:pt x="2595716" y="448351"/>
                </a:lnTo>
                <a:cubicBezTo>
                  <a:pt x="2578068" y="452503"/>
                  <a:pt x="2559926" y="454741"/>
                  <a:pt x="2542622" y="460149"/>
                </a:cubicBezTo>
                <a:cubicBezTo>
                  <a:pt x="2528328" y="464616"/>
                  <a:pt x="2514837" y="471386"/>
                  <a:pt x="2501327" y="477848"/>
                </a:cubicBezTo>
                <a:cubicBezTo>
                  <a:pt x="2469593" y="493025"/>
                  <a:pt x="2438400" y="509310"/>
                  <a:pt x="2406937" y="525042"/>
                </a:cubicBezTo>
                <a:cubicBezTo>
                  <a:pt x="2391205" y="532908"/>
                  <a:pt x="2374935" y="539778"/>
                  <a:pt x="2359742" y="548640"/>
                </a:cubicBezTo>
                <a:cubicBezTo>
                  <a:pt x="2339443" y="560481"/>
                  <a:pt x="2296986" y="583353"/>
                  <a:pt x="2271252" y="601734"/>
                </a:cubicBezTo>
                <a:cubicBezTo>
                  <a:pt x="2224978" y="634787"/>
                  <a:pt x="2270193" y="602658"/>
                  <a:pt x="2224057" y="643029"/>
                </a:cubicBezTo>
                <a:cubicBezTo>
                  <a:pt x="2216658" y="649504"/>
                  <a:pt x="2207925" y="654329"/>
                  <a:pt x="2200460" y="660728"/>
                </a:cubicBezTo>
                <a:cubicBezTo>
                  <a:pt x="2163587" y="692335"/>
                  <a:pt x="2204779" y="665660"/>
                  <a:pt x="2153265" y="702023"/>
                </a:cubicBezTo>
                <a:cubicBezTo>
                  <a:pt x="2130095" y="718378"/>
                  <a:pt x="2107840" y="736535"/>
                  <a:pt x="2082473" y="749218"/>
                </a:cubicBezTo>
                <a:cubicBezTo>
                  <a:pt x="1995289" y="792809"/>
                  <a:pt x="2103726" y="737773"/>
                  <a:pt x="2005781" y="790513"/>
                </a:cubicBezTo>
                <a:cubicBezTo>
                  <a:pt x="1994166" y="796767"/>
                  <a:pt x="1981779" y="801564"/>
                  <a:pt x="1970385" y="808211"/>
                </a:cubicBezTo>
                <a:cubicBezTo>
                  <a:pt x="1958136" y="815356"/>
                  <a:pt x="1947864" y="825867"/>
                  <a:pt x="1934989" y="831809"/>
                </a:cubicBezTo>
                <a:cubicBezTo>
                  <a:pt x="1921991" y="837808"/>
                  <a:pt x="1907505" y="839841"/>
                  <a:pt x="1893693" y="843608"/>
                </a:cubicBezTo>
                <a:cubicBezTo>
                  <a:pt x="1870785" y="849856"/>
                  <a:pt x="1865164" y="850493"/>
                  <a:pt x="1840599" y="855406"/>
                </a:cubicBezTo>
                <a:cubicBezTo>
                  <a:pt x="1832733" y="859339"/>
                  <a:pt x="1825625" y="865480"/>
                  <a:pt x="1817002" y="867205"/>
                </a:cubicBezTo>
                <a:cubicBezTo>
                  <a:pt x="1757668" y="879072"/>
                  <a:pt x="1684856" y="869902"/>
                  <a:pt x="1628222" y="867205"/>
                </a:cubicBezTo>
                <a:cubicBezTo>
                  <a:pt x="1553513" y="842301"/>
                  <a:pt x="1605264" y="864177"/>
                  <a:pt x="1498436" y="778715"/>
                </a:cubicBezTo>
                <a:cubicBezTo>
                  <a:pt x="1388408" y="690693"/>
                  <a:pt x="1508012" y="790983"/>
                  <a:pt x="1368651" y="672526"/>
                </a:cubicBezTo>
                <a:cubicBezTo>
                  <a:pt x="1354837" y="660784"/>
                  <a:pt x="1337893" y="651883"/>
                  <a:pt x="1327355" y="637130"/>
                </a:cubicBezTo>
                <a:cubicBezTo>
                  <a:pt x="1305363" y="606342"/>
                  <a:pt x="1289529" y="581606"/>
                  <a:pt x="1262462" y="554539"/>
                </a:cubicBezTo>
                <a:cubicBezTo>
                  <a:pt x="1213930" y="506006"/>
                  <a:pt x="1231440" y="535098"/>
                  <a:pt x="1191670" y="489646"/>
                </a:cubicBezTo>
                <a:cubicBezTo>
                  <a:pt x="1063738" y="343438"/>
                  <a:pt x="1190524" y="474456"/>
                  <a:pt x="1109079" y="401156"/>
                </a:cubicBezTo>
                <a:cubicBezTo>
                  <a:pt x="1098743" y="391854"/>
                  <a:pt x="1090496" y="380275"/>
                  <a:pt x="1079582" y="371659"/>
                </a:cubicBezTo>
                <a:cubicBezTo>
                  <a:pt x="935845" y="258183"/>
                  <a:pt x="1050931" y="354559"/>
                  <a:pt x="949796" y="283169"/>
                </a:cubicBezTo>
                <a:cubicBezTo>
                  <a:pt x="931479" y="270239"/>
                  <a:pt x="914947" y="254905"/>
                  <a:pt x="896702" y="241873"/>
                </a:cubicBezTo>
                <a:cubicBezTo>
                  <a:pt x="873624" y="225389"/>
                  <a:pt x="845964" y="214732"/>
                  <a:pt x="825910" y="194678"/>
                </a:cubicBezTo>
                <a:cubicBezTo>
                  <a:pt x="806388" y="175156"/>
                  <a:pt x="801465" y="168008"/>
                  <a:pt x="778715" y="153383"/>
                </a:cubicBezTo>
                <a:cubicBezTo>
                  <a:pt x="759425" y="140982"/>
                  <a:pt x="738068" y="131746"/>
                  <a:pt x="719722" y="117987"/>
                </a:cubicBezTo>
                <a:cubicBezTo>
                  <a:pt x="682054" y="89737"/>
                  <a:pt x="704916" y="104684"/>
                  <a:pt x="648929" y="76691"/>
                </a:cubicBezTo>
                <a:cubicBezTo>
                  <a:pt x="623751" y="64102"/>
                  <a:pt x="599061" y="50236"/>
                  <a:pt x="572238" y="41295"/>
                </a:cubicBezTo>
                <a:cubicBezTo>
                  <a:pt x="559745" y="37131"/>
                  <a:pt x="530828" y="31834"/>
                  <a:pt x="519144" y="29497"/>
                </a:cubicBezTo>
                <a:cubicBezTo>
                  <a:pt x="509312" y="25564"/>
                  <a:pt x="499693" y="21047"/>
                  <a:pt x="489647" y="17698"/>
                </a:cubicBezTo>
                <a:cubicBezTo>
                  <a:pt x="456900" y="6782"/>
                  <a:pt x="449649" y="6159"/>
                  <a:pt x="418854" y="0"/>
                </a:cubicBezTo>
                <a:cubicBezTo>
                  <a:pt x="338230" y="1966"/>
                  <a:pt x="257495" y="1254"/>
                  <a:pt x="176981" y="5899"/>
                </a:cubicBezTo>
                <a:cubicBezTo>
                  <a:pt x="155032" y="7165"/>
                  <a:pt x="133775" y="14084"/>
                  <a:pt x="112088" y="17698"/>
                </a:cubicBezTo>
                <a:cubicBezTo>
                  <a:pt x="24292" y="32331"/>
                  <a:pt x="110803" y="15594"/>
                  <a:pt x="41296" y="29497"/>
                </a:cubicBezTo>
                <a:cubicBezTo>
                  <a:pt x="35397" y="35396"/>
                  <a:pt x="28939" y="40786"/>
                  <a:pt x="23598" y="47195"/>
                </a:cubicBezTo>
                <a:cubicBezTo>
                  <a:pt x="19059" y="52642"/>
                  <a:pt x="14970" y="58551"/>
                  <a:pt x="11799" y="64893"/>
                </a:cubicBezTo>
                <a:cubicBezTo>
                  <a:pt x="-2805" y="94102"/>
                  <a:pt x="1966" y="158299"/>
                  <a:pt x="0" y="176980"/>
                </a:cubicBezTo>
                <a:close/>
              </a:path>
            </a:pathLst>
          </a:custGeom>
          <a:solidFill>
            <a:srgbClr val="4472C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9" name="Freeform: Shape 18">
            <a:extLst>
              <a:ext uri="{FF2B5EF4-FFF2-40B4-BE49-F238E27FC236}">
                <a16:creationId xmlns:a16="http://schemas.microsoft.com/office/drawing/2014/main" id="{67AE38F9-36E8-4E9A-B339-8BE9056BB000}"/>
              </a:ext>
            </a:extLst>
          </p:cNvPr>
          <p:cNvSpPr/>
          <p:nvPr/>
        </p:nvSpPr>
        <p:spPr>
          <a:xfrm>
            <a:off x="6695968" y="3421346"/>
            <a:ext cx="2737300" cy="1168072"/>
          </a:xfrm>
          <a:custGeom>
            <a:avLst/>
            <a:gdLst>
              <a:gd name="connsiteX0" fmla="*/ 412954 w 2737300"/>
              <a:gd name="connsiteY0" fmla="*/ 41295 h 1168072"/>
              <a:gd name="connsiteX1" fmla="*/ 412954 w 2737300"/>
              <a:gd name="connsiteY1" fmla="*/ 41295 h 1168072"/>
              <a:gd name="connsiteX2" fmla="*/ 336263 w 2737300"/>
              <a:gd name="connsiteY2" fmla="*/ 5899 h 1168072"/>
              <a:gd name="connsiteX3" fmla="*/ 253672 w 2737300"/>
              <a:gd name="connsiteY3" fmla="*/ 0 h 1168072"/>
              <a:gd name="connsiteX4" fmla="*/ 117987 w 2737300"/>
              <a:gd name="connsiteY4" fmla="*/ 11799 h 1168072"/>
              <a:gd name="connsiteX5" fmla="*/ 88490 w 2737300"/>
              <a:gd name="connsiteY5" fmla="*/ 23597 h 1168072"/>
              <a:gd name="connsiteX6" fmla="*/ 58993 w 2737300"/>
              <a:gd name="connsiteY6" fmla="*/ 41295 h 1168072"/>
              <a:gd name="connsiteX7" fmla="*/ 23597 w 2737300"/>
              <a:gd name="connsiteY7" fmla="*/ 88490 h 1168072"/>
              <a:gd name="connsiteX8" fmla="*/ 11798 w 2737300"/>
              <a:gd name="connsiteY8" fmla="*/ 129786 h 1168072"/>
              <a:gd name="connsiteX9" fmla="*/ 0 w 2737300"/>
              <a:gd name="connsiteY9" fmla="*/ 153383 h 1168072"/>
              <a:gd name="connsiteX10" fmla="*/ 5899 w 2737300"/>
              <a:gd name="connsiteY10" fmla="*/ 277270 h 1168072"/>
              <a:gd name="connsiteX11" fmla="*/ 11798 w 2737300"/>
              <a:gd name="connsiteY11" fmla="*/ 300867 h 1168072"/>
              <a:gd name="connsiteX12" fmla="*/ 23597 w 2737300"/>
              <a:gd name="connsiteY12" fmla="*/ 318565 h 1168072"/>
              <a:gd name="connsiteX13" fmla="*/ 29496 w 2737300"/>
              <a:gd name="connsiteY13" fmla="*/ 342163 h 1168072"/>
              <a:gd name="connsiteX14" fmla="*/ 64893 w 2737300"/>
              <a:gd name="connsiteY14" fmla="*/ 377559 h 1168072"/>
              <a:gd name="connsiteX15" fmla="*/ 88490 w 2737300"/>
              <a:gd name="connsiteY15" fmla="*/ 401156 h 1168072"/>
              <a:gd name="connsiteX16" fmla="*/ 147484 w 2737300"/>
              <a:gd name="connsiteY16" fmla="*/ 466049 h 1168072"/>
              <a:gd name="connsiteX17" fmla="*/ 165182 w 2737300"/>
              <a:gd name="connsiteY17" fmla="*/ 477848 h 1168072"/>
              <a:gd name="connsiteX18" fmla="*/ 200578 w 2737300"/>
              <a:gd name="connsiteY18" fmla="*/ 513244 h 1168072"/>
              <a:gd name="connsiteX19" fmla="*/ 253672 w 2737300"/>
              <a:gd name="connsiteY19" fmla="*/ 542741 h 1168072"/>
              <a:gd name="connsiteX20" fmla="*/ 271370 w 2737300"/>
              <a:gd name="connsiteY20" fmla="*/ 560439 h 1168072"/>
              <a:gd name="connsiteX21" fmla="*/ 353961 w 2737300"/>
              <a:gd name="connsiteY21" fmla="*/ 631231 h 1168072"/>
              <a:gd name="connsiteX22" fmla="*/ 365760 w 2737300"/>
              <a:gd name="connsiteY22" fmla="*/ 654828 h 1168072"/>
              <a:gd name="connsiteX23" fmla="*/ 383458 w 2737300"/>
              <a:gd name="connsiteY23" fmla="*/ 672526 h 1168072"/>
              <a:gd name="connsiteX24" fmla="*/ 401156 w 2737300"/>
              <a:gd name="connsiteY24" fmla="*/ 696124 h 1168072"/>
              <a:gd name="connsiteX25" fmla="*/ 412954 w 2737300"/>
              <a:gd name="connsiteY25" fmla="*/ 713822 h 1168072"/>
              <a:gd name="connsiteX26" fmla="*/ 460149 w 2737300"/>
              <a:gd name="connsiteY26" fmla="*/ 743319 h 1168072"/>
              <a:gd name="connsiteX27" fmla="*/ 501445 w 2737300"/>
              <a:gd name="connsiteY27" fmla="*/ 778715 h 1168072"/>
              <a:gd name="connsiteX28" fmla="*/ 519143 w 2737300"/>
              <a:gd name="connsiteY28" fmla="*/ 784614 h 1168072"/>
              <a:gd name="connsiteX29" fmla="*/ 560438 w 2737300"/>
              <a:gd name="connsiteY29" fmla="*/ 808212 h 1168072"/>
              <a:gd name="connsiteX30" fmla="*/ 578136 w 2737300"/>
              <a:gd name="connsiteY30" fmla="*/ 820010 h 1168072"/>
              <a:gd name="connsiteX31" fmla="*/ 613533 w 2737300"/>
              <a:gd name="connsiteY31" fmla="*/ 831809 h 1168072"/>
              <a:gd name="connsiteX32" fmla="*/ 660727 w 2737300"/>
              <a:gd name="connsiteY32" fmla="*/ 861306 h 1168072"/>
              <a:gd name="connsiteX33" fmla="*/ 690224 w 2737300"/>
              <a:gd name="connsiteY33" fmla="*/ 879004 h 1168072"/>
              <a:gd name="connsiteX34" fmla="*/ 731520 w 2737300"/>
              <a:gd name="connsiteY34" fmla="*/ 896702 h 1168072"/>
              <a:gd name="connsiteX35" fmla="*/ 749218 w 2737300"/>
              <a:gd name="connsiteY35" fmla="*/ 914400 h 1168072"/>
              <a:gd name="connsiteX36" fmla="*/ 796413 w 2737300"/>
              <a:gd name="connsiteY36" fmla="*/ 937997 h 1168072"/>
              <a:gd name="connsiteX37" fmla="*/ 820010 w 2737300"/>
              <a:gd name="connsiteY37" fmla="*/ 949796 h 1168072"/>
              <a:gd name="connsiteX38" fmla="*/ 843607 w 2737300"/>
              <a:gd name="connsiteY38" fmla="*/ 961595 h 1168072"/>
              <a:gd name="connsiteX39" fmla="*/ 873104 w 2737300"/>
              <a:gd name="connsiteY39" fmla="*/ 967494 h 1168072"/>
              <a:gd name="connsiteX40" fmla="*/ 920299 w 2737300"/>
              <a:gd name="connsiteY40" fmla="*/ 985192 h 1168072"/>
              <a:gd name="connsiteX41" fmla="*/ 943896 w 2737300"/>
              <a:gd name="connsiteY41" fmla="*/ 996991 h 1168072"/>
              <a:gd name="connsiteX42" fmla="*/ 967494 w 2737300"/>
              <a:gd name="connsiteY42" fmla="*/ 1002890 h 1168072"/>
              <a:gd name="connsiteX43" fmla="*/ 1061884 w 2737300"/>
              <a:gd name="connsiteY43" fmla="*/ 1020588 h 1168072"/>
              <a:gd name="connsiteX44" fmla="*/ 1097280 w 2737300"/>
              <a:gd name="connsiteY44" fmla="*/ 1032387 h 1168072"/>
              <a:gd name="connsiteX45" fmla="*/ 1227065 w 2737300"/>
              <a:gd name="connsiteY45" fmla="*/ 1044186 h 1168072"/>
              <a:gd name="connsiteX46" fmla="*/ 1286059 w 2737300"/>
              <a:gd name="connsiteY46" fmla="*/ 1055984 h 1168072"/>
              <a:gd name="connsiteX47" fmla="*/ 1439442 w 2737300"/>
              <a:gd name="connsiteY47" fmla="*/ 1050085 h 1168072"/>
              <a:gd name="connsiteX48" fmla="*/ 1522033 w 2737300"/>
              <a:gd name="connsiteY48" fmla="*/ 1032387 h 1168072"/>
              <a:gd name="connsiteX49" fmla="*/ 1551530 w 2737300"/>
              <a:gd name="connsiteY49" fmla="*/ 1020588 h 1168072"/>
              <a:gd name="connsiteX50" fmla="*/ 1610524 w 2737300"/>
              <a:gd name="connsiteY50" fmla="*/ 1008790 h 1168072"/>
              <a:gd name="connsiteX51" fmla="*/ 1669517 w 2737300"/>
              <a:gd name="connsiteY51" fmla="*/ 985192 h 1168072"/>
              <a:gd name="connsiteX52" fmla="*/ 1699014 w 2737300"/>
              <a:gd name="connsiteY52" fmla="*/ 967494 h 1168072"/>
              <a:gd name="connsiteX53" fmla="*/ 1722611 w 2737300"/>
              <a:gd name="connsiteY53" fmla="*/ 961595 h 1168072"/>
              <a:gd name="connsiteX54" fmla="*/ 1740309 w 2737300"/>
              <a:gd name="connsiteY54" fmla="*/ 955695 h 1168072"/>
              <a:gd name="connsiteX55" fmla="*/ 1775705 w 2737300"/>
              <a:gd name="connsiteY55" fmla="*/ 937997 h 1168072"/>
              <a:gd name="connsiteX56" fmla="*/ 1817001 w 2737300"/>
              <a:gd name="connsiteY56" fmla="*/ 926199 h 1168072"/>
              <a:gd name="connsiteX57" fmla="*/ 1887793 w 2737300"/>
              <a:gd name="connsiteY57" fmla="*/ 932098 h 1168072"/>
              <a:gd name="connsiteX58" fmla="*/ 1905491 w 2737300"/>
              <a:gd name="connsiteY58" fmla="*/ 937997 h 1168072"/>
              <a:gd name="connsiteX59" fmla="*/ 1976284 w 2737300"/>
              <a:gd name="connsiteY59" fmla="*/ 949796 h 1168072"/>
              <a:gd name="connsiteX60" fmla="*/ 1999881 w 2737300"/>
              <a:gd name="connsiteY60" fmla="*/ 961595 h 1168072"/>
              <a:gd name="connsiteX61" fmla="*/ 2064774 w 2737300"/>
              <a:gd name="connsiteY61" fmla="*/ 979293 h 1168072"/>
              <a:gd name="connsiteX62" fmla="*/ 2082472 w 2737300"/>
              <a:gd name="connsiteY62" fmla="*/ 985192 h 1168072"/>
              <a:gd name="connsiteX63" fmla="*/ 2111969 w 2737300"/>
              <a:gd name="connsiteY63" fmla="*/ 991092 h 1168072"/>
              <a:gd name="connsiteX64" fmla="*/ 2159164 w 2737300"/>
              <a:gd name="connsiteY64" fmla="*/ 1002890 h 1168072"/>
              <a:gd name="connsiteX65" fmla="*/ 2212258 w 2737300"/>
              <a:gd name="connsiteY65" fmla="*/ 1020588 h 1168072"/>
              <a:gd name="connsiteX66" fmla="*/ 2229956 w 2737300"/>
              <a:gd name="connsiteY66" fmla="*/ 1032387 h 1168072"/>
              <a:gd name="connsiteX67" fmla="*/ 2253553 w 2737300"/>
              <a:gd name="connsiteY67" fmla="*/ 1044186 h 1168072"/>
              <a:gd name="connsiteX68" fmla="*/ 2277151 w 2737300"/>
              <a:gd name="connsiteY68" fmla="*/ 1061884 h 1168072"/>
              <a:gd name="connsiteX69" fmla="*/ 2312547 w 2737300"/>
              <a:gd name="connsiteY69" fmla="*/ 1085481 h 1168072"/>
              <a:gd name="connsiteX70" fmla="*/ 2330245 w 2737300"/>
              <a:gd name="connsiteY70" fmla="*/ 1103179 h 1168072"/>
              <a:gd name="connsiteX71" fmla="*/ 2371540 w 2737300"/>
              <a:gd name="connsiteY71" fmla="*/ 1120877 h 1168072"/>
              <a:gd name="connsiteX72" fmla="*/ 2395138 w 2737300"/>
              <a:gd name="connsiteY72" fmla="*/ 1126777 h 1168072"/>
              <a:gd name="connsiteX73" fmla="*/ 2448232 w 2737300"/>
              <a:gd name="connsiteY73" fmla="*/ 1150374 h 1168072"/>
              <a:gd name="connsiteX74" fmla="*/ 2507225 w 2737300"/>
              <a:gd name="connsiteY74" fmla="*/ 1162173 h 1168072"/>
              <a:gd name="connsiteX75" fmla="*/ 2536722 w 2737300"/>
              <a:gd name="connsiteY75" fmla="*/ 1168072 h 1168072"/>
              <a:gd name="connsiteX76" fmla="*/ 2678307 w 2737300"/>
              <a:gd name="connsiteY76" fmla="*/ 1138575 h 1168072"/>
              <a:gd name="connsiteX77" fmla="*/ 2696005 w 2737300"/>
              <a:gd name="connsiteY77" fmla="*/ 1114978 h 1168072"/>
              <a:gd name="connsiteX78" fmla="*/ 2713703 w 2737300"/>
              <a:gd name="connsiteY78" fmla="*/ 1097280 h 1168072"/>
              <a:gd name="connsiteX79" fmla="*/ 2737300 w 2737300"/>
              <a:gd name="connsiteY79" fmla="*/ 1050085 h 1168072"/>
              <a:gd name="connsiteX80" fmla="*/ 2731401 w 2737300"/>
              <a:gd name="connsiteY80" fmla="*/ 991092 h 1168072"/>
              <a:gd name="connsiteX81" fmla="*/ 2719602 w 2737300"/>
              <a:gd name="connsiteY81" fmla="*/ 884903 h 1168072"/>
              <a:gd name="connsiteX82" fmla="*/ 2684206 w 2737300"/>
              <a:gd name="connsiteY82" fmla="*/ 772815 h 1168072"/>
              <a:gd name="connsiteX83" fmla="*/ 2654709 w 2737300"/>
              <a:gd name="connsiteY83" fmla="*/ 678426 h 1168072"/>
              <a:gd name="connsiteX84" fmla="*/ 2648810 w 2737300"/>
              <a:gd name="connsiteY84" fmla="*/ 654828 h 1168072"/>
              <a:gd name="connsiteX85" fmla="*/ 2601615 w 2737300"/>
              <a:gd name="connsiteY85" fmla="*/ 584036 h 1168072"/>
              <a:gd name="connsiteX86" fmla="*/ 2583917 w 2737300"/>
              <a:gd name="connsiteY86" fmla="*/ 572237 h 1168072"/>
              <a:gd name="connsiteX87" fmla="*/ 2554420 w 2737300"/>
              <a:gd name="connsiteY87" fmla="*/ 566338 h 1168072"/>
              <a:gd name="connsiteX88" fmla="*/ 2519024 w 2737300"/>
              <a:gd name="connsiteY88" fmla="*/ 554539 h 1168072"/>
              <a:gd name="connsiteX89" fmla="*/ 2460031 w 2737300"/>
              <a:gd name="connsiteY89" fmla="*/ 542741 h 1168072"/>
              <a:gd name="connsiteX90" fmla="*/ 2294849 w 2737300"/>
              <a:gd name="connsiteY90" fmla="*/ 548640 h 1168072"/>
              <a:gd name="connsiteX91" fmla="*/ 2259453 w 2737300"/>
              <a:gd name="connsiteY91" fmla="*/ 560439 h 1168072"/>
              <a:gd name="connsiteX92" fmla="*/ 2229956 w 2737300"/>
              <a:gd name="connsiteY92" fmla="*/ 566338 h 1168072"/>
              <a:gd name="connsiteX93" fmla="*/ 2206358 w 2737300"/>
              <a:gd name="connsiteY93" fmla="*/ 572237 h 1168072"/>
              <a:gd name="connsiteX94" fmla="*/ 2094271 w 2737300"/>
              <a:gd name="connsiteY94" fmla="*/ 625332 h 1168072"/>
              <a:gd name="connsiteX95" fmla="*/ 2052975 w 2737300"/>
              <a:gd name="connsiteY95" fmla="*/ 637130 h 1168072"/>
              <a:gd name="connsiteX96" fmla="*/ 1982183 w 2737300"/>
              <a:gd name="connsiteY96" fmla="*/ 666627 h 1168072"/>
              <a:gd name="connsiteX97" fmla="*/ 1946787 w 2737300"/>
              <a:gd name="connsiteY97" fmla="*/ 690224 h 1168072"/>
              <a:gd name="connsiteX98" fmla="*/ 1905491 w 2737300"/>
              <a:gd name="connsiteY98" fmla="*/ 702023 h 1168072"/>
              <a:gd name="connsiteX99" fmla="*/ 1858296 w 2737300"/>
              <a:gd name="connsiteY99" fmla="*/ 719721 h 1168072"/>
              <a:gd name="connsiteX100" fmla="*/ 1775705 w 2737300"/>
              <a:gd name="connsiteY100" fmla="*/ 743319 h 1168072"/>
              <a:gd name="connsiteX101" fmla="*/ 1728511 w 2737300"/>
              <a:gd name="connsiteY101" fmla="*/ 755117 h 1168072"/>
              <a:gd name="connsiteX102" fmla="*/ 1581027 w 2737300"/>
              <a:gd name="connsiteY102" fmla="*/ 737419 h 1168072"/>
              <a:gd name="connsiteX103" fmla="*/ 1457140 w 2737300"/>
              <a:gd name="connsiteY103" fmla="*/ 684325 h 1168072"/>
              <a:gd name="connsiteX104" fmla="*/ 1404046 w 2737300"/>
              <a:gd name="connsiteY104" fmla="*/ 660728 h 1168072"/>
              <a:gd name="connsiteX105" fmla="*/ 1268361 w 2737300"/>
              <a:gd name="connsiteY105" fmla="*/ 554539 h 1168072"/>
              <a:gd name="connsiteX106" fmla="*/ 1227065 w 2737300"/>
              <a:gd name="connsiteY106" fmla="*/ 519143 h 1168072"/>
              <a:gd name="connsiteX107" fmla="*/ 1185770 w 2737300"/>
              <a:gd name="connsiteY107" fmla="*/ 477848 h 1168072"/>
              <a:gd name="connsiteX108" fmla="*/ 1144474 w 2737300"/>
              <a:gd name="connsiteY108" fmla="*/ 442452 h 1168072"/>
              <a:gd name="connsiteX109" fmla="*/ 1126776 w 2737300"/>
              <a:gd name="connsiteY109" fmla="*/ 424754 h 1168072"/>
              <a:gd name="connsiteX110" fmla="*/ 1085481 w 2737300"/>
              <a:gd name="connsiteY110" fmla="*/ 401156 h 1168072"/>
              <a:gd name="connsiteX111" fmla="*/ 1044185 w 2737300"/>
              <a:gd name="connsiteY111" fmla="*/ 371659 h 1168072"/>
              <a:gd name="connsiteX112" fmla="*/ 1020588 w 2737300"/>
              <a:gd name="connsiteY112" fmla="*/ 348062 h 1168072"/>
              <a:gd name="connsiteX113" fmla="*/ 991091 w 2737300"/>
              <a:gd name="connsiteY113" fmla="*/ 330364 h 1168072"/>
              <a:gd name="connsiteX114" fmla="*/ 955695 w 2737300"/>
              <a:gd name="connsiteY114" fmla="*/ 306766 h 1168072"/>
              <a:gd name="connsiteX115" fmla="*/ 902601 w 2737300"/>
              <a:gd name="connsiteY115" fmla="*/ 283169 h 1168072"/>
              <a:gd name="connsiteX116" fmla="*/ 861305 w 2737300"/>
              <a:gd name="connsiteY116" fmla="*/ 259572 h 1168072"/>
              <a:gd name="connsiteX117" fmla="*/ 814111 w 2737300"/>
              <a:gd name="connsiteY117" fmla="*/ 235974 h 1168072"/>
              <a:gd name="connsiteX118" fmla="*/ 790513 w 2737300"/>
              <a:gd name="connsiteY118" fmla="*/ 218276 h 1168072"/>
              <a:gd name="connsiteX119" fmla="*/ 737419 w 2737300"/>
              <a:gd name="connsiteY119" fmla="*/ 176981 h 1168072"/>
              <a:gd name="connsiteX120" fmla="*/ 684325 w 2737300"/>
              <a:gd name="connsiteY120" fmla="*/ 159283 h 1168072"/>
              <a:gd name="connsiteX121" fmla="*/ 660727 w 2737300"/>
              <a:gd name="connsiteY121" fmla="*/ 147484 h 1168072"/>
              <a:gd name="connsiteX122" fmla="*/ 643029 w 2737300"/>
              <a:gd name="connsiteY122" fmla="*/ 135685 h 1168072"/>
              <a:gd name="connsiteX123" fmla="*/ 548640 w 2737300"/>
              <a:gd name="connsiteY123" fmla="*/ 106188 h 1168072"/>
              <a:gd name="connsiteX124" fmla="*/ 477847 w 2737300"/>
              <a:gd name="connsiteY124" fmla="*/ 76692 h 1168072"/>
              <a:gd name="connsiteX125" fmla="*/ 412954 w 2737300"/>
              <a:gd name="connsiteY125" fmla="*/ 41295 h 116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2737300" h="1168072">
                <a:moveTo>
                  <a:pt x="412954" y="41295"/>
                </a:moveTo>
                <a:lnTo>
                  <a:pt x="412954" y="41295"/>
                </a:lnTo>
                <a:cubicBezTo>
                  <a:pt x="410154" y="39895"/>
                  <a:pt x="349658" y="8014"/>
                  <a:pt x="336263" y="5899"/>
                </a:cubicBezTo>
                <a:cubicBezTo>
                  <a:pt x="309000" y="1594"/>
                  <a:pt x="281202" y="1966"/>
                  <a:pt x="253672" y="0"/>
                </a:cubicBezTo>
                <a:cubicBezTo>
                  <a:pt x="230390" y="1293"/>
                  <a:pt x="155964" y="406"/>
                  <a:pt x="117987" y="11799"/>
                </a:cubicBezTo>
                <a:cubicBezTo>
                  <a:pt x="107844" y="14842"/>
                  <a:pt x="97962" y="18861"/>
                  <a:pt x="88490" y="23597"/>
                </a:cubicBezTo>
                <a:cubicBezTo>
                  <a:pt x="78234" y="28725"/>
                  <a:pt x="68825" y="35396"/>
                  <a:pt x="58993" y="41295"/>
                </a:cubicBezTo>
                <a:cubicBezTo>
                  <a:pt x="53208" y="48526"/>
                  <a:pt x="29857" y="75971"/>
                  <a:pt x="23597" y="88490"/>
                </a:cubicBezTo>
                <a:cubicBezTo>
                  <a:pt x="16470" y="102744"/>
                  <a:pt x="17464" y="114676"/>
                  <a:pt x="11798" y="129786"/>
                </a:cubicBezTo>
                <a:cubicBezTo>
                  <a:pt x="8710" y="138020"/>
                  <a:pt x="3933" y="145517"/>
                  <a:pt x="0" y="153383"/>
                </a:cubicBezTo>
                <a:cubicBezTo>
                  <a:pt x="1966" y="194679"/>
                  <a:pt x="2602" y="236059"/>
                  <a:pt x="5899" y="277270"/>
                </a:cubicBezTo>
                <a:cubicBezTo>
                  <a:pt x="6546" y="285352"/>
                  <a:pt x="8604" y="293415"/>
                  <a:pt x="11798" y="300867"/>
                </a:cubicBezTo>
                <a:cubicBezTo>
                  <a:pt x="14591" y="307384"/>
                  <a:pt x="19664" y="312666"/>
                  <a:pt x="23597" y="318565"/>
                </a:cubicBezTo>
                <a:cubicBezTo>
                  <a:pt x="25563" y="326431"/>
                  <a:pt x="24846" y="335521"/>
                  <a:pt x="29496" y="342163"/>
                </a:cubicBezTo>
                <a:cubicBezTo>
                  <a:pt x="39065" y="355833"/>
                  <a:pt x="53094" y="365760"/>
                  <a:pt x="64893" y="377559"/>
                </a:cubicBezTo>
                <a:cubicBezTo>
                  <a:pt x="72759" y="385425"/>
                  <a:pt x="82320" y="391901"/>
                  <a:pt x="88490" y="401156"/>
                </a:cubicBezTo>
                <a:cubicBezTo>
                  <a:pt x="105975" y="427382"/>
                  <a:pt x="116159" y="445165"/>
                  <a:pt x="147484" y="466049"/>
                </a:cubicBezTo>
                <a:cubicBezTo>
                  <a:pt x="153383" y="469982"/>
                  <a:pt x="159883" y="473138"/>
                  <a:pt x="165182" y="477848"/>
                </a:cubicBezTo>
                <a:cubicBezTo>
                  <a:pt x="177653" y="488934"/>
                  <a:pt x="185654" y="505782"/>
                  <a:pt x="200578" y="513244"/>
                </a:cubicBezTo>
                <a:cubicBezTo>
                  <a:pt x="217385" y="521648"/>
                  <a:pt x="238859" y="531632"/>
                  <a:pt x="253672" y="542741"/>
                </a:cubicBezTo>
                <a:cubicBezTo>
                  <a:pt x="260346" y="547747"/>
                  <a:pt x="264913" y="555156"/>
                  <a:pt x="271370" y="560439"/>
                </a:cubicBezTo>
                <a:cubicBezTo>
                  <a:pt x="286245" y="572609"/>
                  <a:pt x="343411" y="610133"/>
                  <a:pt x="353961" y="631231"/>
                </a:cubicBezTo>
                <a:cubicBezTo>
                  <a:pt x="357894" y="639097"/>
                  <a:pt x="360648" y="647672"/>
                  <a:pt x="365760" y="654828"/>
                </a:cubicBezTo>
                <a:cubicBezTo>
                  <a:pt x="370609" y="661617"/>
                  <a:pt x="378029" y="666192"/>
                  <a:pt x="383458" y="672526"/>
                </a:cubicBezTo>
                <a:cubicBezTo>
                  <a:pt x="389857" y="679991"/>
                  <a:pt x="395441" y="688123"/>
                  <a:pt x="401156" y="696124"/>
                </a:cubicBezTo>
                <a:cubicBezTo>
                  <a:pt x="405277" y="701893"/>
                  <a:pt x="407418" y="709393"/>
                  <a:pt x="412954" y="713822"/>
                </a:cubicBezTo>
                <a:cubicBezTo>
                  <a:pt x="427440" y="725411"/>
                  <a:pt x="447031" y="730201"/>
                  <a:pt x="460149" y="743319"/>
                </a:cubicBezTo>
                <a:cubicBezTo>
                  <a:pt x="474662" y="757831"/>
                  <a:pt x="483478" y="769731"/>
                  <a:pt x="501445" y="778715"/>
                </a:cubicBezTo>
                <a:cubicBezTo>
                  <a:pt x="507007" y="781496"/>
                  <a:pt x="513244" y="782648"/>
                  <a:pt x="519143" y="784614"/>
                </a:cubicBezTo>
                <a:cubicBezTo>
                  <a:pt x="562251" y="813353"/>
                  <a:pt x="508058" y="778281"/>
                  <a:pt x="560438" y="808212"/>
                </a:cubicBezTo>
                <a:cubicBezTo>
                  <a:pt x="566594" y="811730"/>
                  <a:pt x="571657" y="817131"/>
                  <a:pt x="578136" y="820010"/>
                </a:cubicBezTo>
                <a:cubicBezTo>
                  <a:pt x="589501" y="825061"/>
                  <a:pt x="601734" y="827876"/>
                  <a:pt x="613533" y="831809"/>
                </a:cubicBezTo>
                <a:cubicBezTo>
                  <a:pt x="654509" y="862542"/>
                  <a:pt x="619084" y="838171"/>
                  <a:pt x="660727" y="861306"/>
                </a:cubicBezTo>
                <a:cubicBezTo>
                  <a:pt x="670750" y="866875"/>
                  <a:pt x="679968" y="873876"/>
                  <a:pt x="690224" y="879004"/>
                </a:cubicBezTo>
                <a:cubicBezTo>
                  <a:pt x="715902" y="891843"/>
                  <a:pt x="702873" y="876240"/>
                  <a:pt x="731520" y="896702"/>
                </a:cubicBezTo>
                <a:cubicBezTo>
                  <a:pt x="738309" y="901551"/>
                  <a:pt x="742179" y="909921"/>
                  <a:pt x="749218" y="914400"/>
                </a:cubicBezTo>
                <a:cubicBezTo>
                  <a:pt x="764057" y="923843"/>
                  <a:pt x="780681" y="930131"/>
                  <a:pt x="796413" y="937997"/>
                </a:cubicBezTo>
                <a:lnTo>
                  <a:pt x="820010" y="949796"/>
                </a:lnTo>
                <a:cubicBezTo>
                  <a:pt x="827876" y="953729"/>
                  <a:pt x="834984" y="959870"/>
                  <a:pt x="843607" y="961595"/>
                </a:cubicBezTo>
                <a:lnTo>
                  <a:pt x="873104" y="967494"/>
                </a:lnTo>
                <a:cubicBezTo>
                  <a:pt x="909455" y="991729"/>
                  <a:pt x="869269" y="968182"/>
                  <a:pt x="920299" y="985192"/>
                </a:cubicBezTo>
                <a:cubicBezTo>
                  <a:pt x="928642" y="987973"/>
                  <a:pt x="935662" y="993903"/>
                  <a:pt x="943896" y="996991"/>
                </a:cubicBezTo>
                <a:cubicBezTo>
                  <a:pt x="951488" y="999838"/>
                  <a:pt x="959566" y="1001191"/>
                  <a:pt x="967494" y="1002890"/>
                </a:cubicBezTo>
                <a:cubicBezTo>
                  <a:pt x="1017017" y="1013502"/>
                  <a:pt x="1019351" y="1013500"/>
                  <a:pt x="1061884" y="1020588"/>
                </a:cubicBezTo>
                <a:cubicBezTo>
                  <a:pt x="1073683" y="1024521"/>
                  <a:pt x="1084957" y="1030707"/>
                  <a:pt x="1097280" y="1032387"/>
                </a:cubicBezTo>
                <a:cubicBezTo>
                  <a:pt x="1285877" y="1058105"/>
                  <a:pt x="1129358" y="1025866"/>
                  <a:pt x="1227065" y="1044186"/>
                </a:cubicBezTo>
                <a:cubicBezTo>
                  <a:pt x="1246776" y="1047882"/>
                  <a:pt x="1286059" y="1055984"/>
                  <a:pt x="1286059" y="1055984"/>
                </a:cubicBezTo>
                <a:cubicBezTo>
                  <a:pt x="1337187" y="1054018"/>
                  <a:pt x="1388453" y="1054334"/>
                  <a:pt x="1439442" y="1050085"/>
                </a:cubicBezTo>
                <a:cubicBezTo>
                  <a:pt x="1439644" y="1050068"/>
                  <a:pt x="1505964" y="1037743"/>
                  <a:pt x="1522033" y="1032387"/>
                </a:cubicBezTo>
                <a:cubicBezTo>
                  <a:pt x="1532079" y="1029038"/>
                  <a:pt x="1541313" y="1023374"/>
                  <a:pt x="1551530" y="1020588"/>
                </a:cubicBezTo>
                <a:cubicBezTo>
                  <a:pt x="1583520" y="1011863"/>
                  <a:pt x="1583052" y="1018602"/>
                  <a:pt x="1610524" y="1008790"/>
                </a:cubicBezTo>
                <a:cubicBezTo>
                  <a:pt x="1630469" y="1001667"/>
                  <a:pt x="1651356" y="996089"/>
                  <a:pt x="1669517" y="985192"/>
                </a:cubicBezTo>
                <a:cubicBezTo>
                  <a:pt x="1679349" y="979293"/>
                  <a:pt x="1688536" y="972151"/>
                  <a:pt x="1699014" y="967494"/>
                </a:cubicBezTo>
                <a:cubicBezTo>
                  <a:pt x="1706423" y="964201"/>
                  <a:pt x="1714815" y="963822"/>
                  <a:pt x="1722611" y="961595"/>
                </a:cubicBezTo>
                <a:cubicBezTo>
                  <a:pt x="1728590" y="959887"/>
                  <a:pt x="1734626" y="958221"/>
                  <a:pt x="1740309" y="955695"/>
                </a:cubicBezTo>
                <a:cubicBezTo>
                  <a:pt x="1752363" y="950337"/>
                  <a:pt x="1763651" y="943354"/>
                  <a:pt x="1775705" y="937997"/>
                </a:cubicBezTo>
                <a:cubicBezTo>
                  <a:pt x="1786583" y="933162"/>
                  <a:pt x="1806292" y="928876"/>
                  <a:pt x="1817001" y="926199"/>
                </a:cubicBezTo>
                <a:cubicBezTo>
                  <a:pt x="1840598" y="928165"/>
                  <a:pt x="1864322" y="928969"/>
                  <a:pt x="1887793" y="932098"/>
                </a:cubicBezTo>
                <a:cubicBezTo>
                  <a:pt x="1893957" y="932920"/>
                  <a:pt x="1899373" y="936885"/>
                  <a:pt x="1905491" y="937997"/>
                </a:cubicBezTo>
                <a:cubicBezTo>
                  <a:pt x="2006775" y="956413"/>
                  <a:pt x="1913758" y="934166"/>
                  <a:pt x="1976284" y="949796"/>
                </a:cubicBezTo>
                <a:cubicBezTo>
                  <a:pt x="1984150" y="953729"/>
                  <a:pt x="1991616" y="958590"/>
                  <a:pt x="1999881" y="961595"/>
                </a:cubicBezTo>
                <a:cubicBezTo>
                  <a:pt x="2030223" y="972629"/>
                  <a:pt x="2037906" y="971617"/>
                  <a:pt x="2064774" y="979293"/>
                </a:cubicBezTo>
                <a:cubicBezTo>
                  <a:pt x="2070753" y="981001"/>
                  <a:pt x="2076439" y="983684"/>
                  <a:pt x="2082472" y="985192"/>
                </a:cubicBezTo>
                <a:cubicBezTo>
                  <a:pt x="2092200" y="987624"/>
                  <a:pt x="2102199" y="988837"/>
                  <a:pt x="2111969" y="991092"/>
                </a:cubicBezTo>
                <a:cubicBezTo>
                  <a:pt x="2127770" y="994738"/>
                  <a:pt x="2159164" y="1002890"/>
                  <a:pt x="2159164" y="1002890"/>
                </a:cubicBezTo>
                <a:cubicBezTo>
                  <a:pt x="2238530" y="1042575"/>
                  <a:pt x="2120776" y="986282"/>
                  <a:pt x="2212258" y="1020588"/>
                </a:cubicBezTo>
                <a:cubicBezTo>
                  <a:pt x="2218897" y="1023078"/>
                  <a:pt x="2223800" y="1028869"/>
                  <a:pt x="2229956" y="1032387"/>
                </a:cubicBezTo>
                <a:cubicBezTo>
                  <a:pt x="2237591" y="1036750"/>
                  <a:pt x="2246096" y="1039525"/>
                  <a:pt x="2253553" y="1044186"/>
                </a:cubicBezTo>
                <a:cubicBezTo>
                  <a:pt x="2261891" y="1049397"/>
                  <a:pt x="2269096" y="1056246"/>
                  <a:pt x="2277151" y="1061884"/>
                </a:cubicBezTo>
                <a:cubicBezTo>
                  <a:pt x="2288768" y="1070016"/>
                  <a:pt x="2302520" y="1075454"/>
                  <a:pt x="2312547" y="1085481"/>
                </a:cubicBezTo>
                <a:cubicBezTo>
                  <a:pt x="2318446" y="1091380"/>
                  <a:pt x="2323456" y="1098330"/>
                  <a:pt x="2330245" y="1103179"/>
                </a:cubicBezTo>
                <a:cubicBezTo>
                  <a:pt x="2340735" y="1110672"/>
                  <a:pt x="2358700" y="1117208"/>
                  <a:pt x="2371540" y="1120877"/>
                </a:cubicBezTo>
                <a:cubicBezTo>
                  <a:pt x="2379336" y="1123104"/>
                  <a:pt x="2387546" y="1123930"/>
                  <a:pt x="2395138" y="1126777"/>
                </a:cubicBezTo>
                <a:cubicBezTo>
                  <a:pt x="2427865" y="1139049"/>
                  <a:pt x="2410982" y="1140440"/>
                  <a:pt x="2448232" y="1150374"/>
                </a:cubicBezTo>
                <a:cubicBezTo>
                  <a:pt x="2467609" y="1155541"/>
                  <a:pt x="2487561" y="1158240"/>
                  <a:pt x="2507225" y="1162173"/>
                </a:cubicBezTo>
                <a:lnTo>
                  <a:pt x="2536722" y="1168072"/>
                </a:lnTo>
                <a:cubicBezTo>
                  <a:pt x="2587983" y="1162676"/>
                  <a:pt x="2638641" y="1173283"/>
                  <a:pt x="2678307" y="1138575"/>
                </a:cubicBezTo>
                <a:cubicBezTo>
                  <a:pt x="2685706" y="1132100"/>
                  <a:pt x="2689606" y="1122443"/>
                  <a:pt x="2696005" y="1114978"/>
                </a:cubicBezTo>
                <a:cubicBezTo>
                  <a:pt x="2701435" y="1108644"/>
                  <a:pt x="2709224" y="1104319"/>
                  <a:pt x="2713703" y="1097280"/>
                </a:cubicBezTo>
                <a:cubicBezTo>
                  <a:pt x="2723146" y="1082441"/>
                  <a:pt x="2737300" y="1050085"/>
                  <a:pt x="2737300" y="1050085"/>
                </a:cubicBezTo>
                <a:cubicBezTo>
                  <a:pt x="2735334" y="1030421"/>
                  <a:pt x="2733190" y="1010773"/>
                  <a:pt x="2731401" y="991092"/>
                </a:cubicBezTo>
                <a:cubicBezTo>
                  <a:pt x="2729917" y="974764"/>
                  <a:pt x="2726664" y="910122"/>
                  <a:pt x="2719602" y="884903"/>
                </a:cubicBezTo>
                <a:cubicBezTo>
                  <a:pt x="2709037" y="847173"/>
                  <a:pt x="2695130" y="810443"/>
                  <a:pt x="2684206" y="772815"/>
                </a:cubicBezTo>
                <a:cubicBezTo>
                  <a:pt x="2656749" y="678239"/>
                  <a:pt x="2680144" y="729293"/>
                  <a:pt x="2654709" y="678426"/>
                </a:cubicBezTo>
                <a:cubicBezTo>
                  <a:pt x="2652743" y="670560"/>
                  <a:pt x="2651657" y="662420"/>
                  <a:pt x="2648810" y="654828"/>
                </a:cubicBezTo>
                <a:cubicBezTo>
                  <a:pt x="2641145" y="634388"/>
                  <a:pt x="2613378" y="591878"/>
                  <a:pt x="2601615" y="584036"/>
                </a:cubicBezTo>
                <a:cubicBezTo>
                  <a:pt x="2595716" y="580103"/>
                  <a:pt x="2590556" y="574727"/>
                  <a:pt x="2583917" y="572237"/>
                </a:cubicBezTo>
                <a:cubicBezTo>
                  <a:pt x="2574528" y="568716"/>
                  <a:pt x="2564094" y="568976"/>
                  <a:pt x="2554420" y="566338"/>
                </a:cubicBezTo>
                <a:cubicBezTo>
                  <a:pt x="2542421" y="563066"/>
                  <a:pt x="2531090" y="557555"/>
                  <a:pt x="2519024" y="554539"/>
                </a:cubicBezTo>
                <a:cubicBezTo>
                  <a:pt x="2499569" y="549675"/>
                  <a:pt x="2460031" y="542741"/>
                  <a:pt x="2460031" y="542741"/>
                </a:cubicBezTo>
                <a:cubicBezTo>
                  <a:pt x="2404970" y="544707"/>
                  <a:pt x="2349732" y="543797"/>
                  <a:pt x="2294849" y="548640"/>
                </a:cubicBezTo>
                <a:cubicBezTo>
                  <a:pt x="2282460" y="549733"/>
                  <a:pt x="2271452" y="557167"/>
                  <a:pt x="2259453" y="560439"/>
                </a:cubicBezTo>
                <a:cubicBezTo>
                  <a:pt x="2249779" y="563077"/>
                  <a:pt x="2239744" y="564163"/>
                  <a:pt x="2229956" y="566338"/>
                </a:cubicBezTo>
                <a:cubicBezTo>
                  <a:pt x="2222041" y="568097"/>
                  <a:pt x="2214224" y="570271"/>
                  <a:pt x="2206358" y="572237"/>
                </a:cubicBezTo>
                <a:cubicBezTo>
                  <a:pt x="2167385" y="595621"/>
                  <a:pt x="2145065" y="610821"/>
                  <a:pt x="2094271" y="625332"/>
                </a:cubicBezTo>
                <a:cubicBezTo>
                  <a:pt x="2080506" y="629265"/>
                  <a:pt x="2066408" y="632181"/>
                  <a:pt x="2052975" y="637130"/>
                </a:cubicBezTo>
                <a:cubicBezTo>
                  <a:pt x="2028987" y="645967"/>
                  <a:pt x="2003453" y="652447"/>
                  <a:pt x="1982183" y="666627"/>
                </a:cubicBezTo>
                <a:cubicBezTo>
                  <a:pt x="1970384" y="674493"/>
                  <a:pt x="1960544" y="686785"/>
                  <a:pt x="1946787" y="690224"/>
                </a:cubicBezTo>
                <a:cubicBezTo>
                  <a:pt x="1934819" y="693216"/>
                  <a:pt x="1917335" y="696947"/>
                  <a:pt x="1905491" y="702023"/>
                </a:cubicBezTo>
                <a:cubicBezTo>
                  <a:pt x="1862301" y="720533"/>
                  <a:pt x="1901804" y="708845"/>
                  <a:pt x="1858296" y="719721"/>
                </a:cubicBezTo>
                <a:cubicBezTo>
                  <a:pt x="1814391" y="741674"/>
                  <a:pt x="1848730" y="727092"/>
                  <a:pt x="1775705" y="743319"/>
                </a:cubicBezTo>
                <a:cubicBezTo>
                  <a:pt x="1759876" y="746837"/>
                  <a:pt x="1728511" y="755117"/>
                  <a:pt x="1728511" y="755117"/>
                </a:cubicBezTo>
                <a:cubicBezTo>
                  <a:pt x="1679350" y="749218"/>
                  <a:pt x="1629678" y="746623"/>
                  <a:pt x="1581027" y="737419"/>
                </a:cubicBezTo>
                <a:cubicBezTo>
                  <a:pt x="1516327" y="725179"/>
                  <a:pt x="1511385" y="711447"/>
                  <a:pt x="1457140" y="684325"/>
                </a:cubicBezTo>
                <a:cubicBezTo>
                  <a:pt x="1439817" y="675664"/>
                  <a:pt x="1420807" y="670432"/>
                  <a:pt x="1404046" y="660728"/>
                </a:cubicBezTo>
                <a:cubicBezTo>
                  <a:pt x="1367355" y="639486"/>
                  <a:pt x="1293990" y="580168"/>
                  <a:pt x="1268361" y="554539"/>
                </a:cubicBezTo>
                <a:cubicBezTo>
                  <a:pt x="1239750" y="525928"/>
                  <a:pt x="1254020" y="537112"/>
                  <a:pt x="1227065" y="519143"/>
                </a:cubicBezTo>
                <a:cubicBezTo>
                  <a:pt x="1179866" y="456212"/>
                  <a:pt x="1240834" y="532913"/>
                  <a:pt x="1185770" y="477848"/>
                </a:cubicBezTo>
                <a:cubicBezTo>
                  <a:pt x="1147481" y="439558"/>
                  <a:pt x="1190564" y="465495"/>
                  <a:pt x="1144474" y="442452"/>
                </a:cubicBezTo>
                <a:cubicBezTo>
                  <a:pt x="1138575" y="436553"/>
                  <a:pt x="1133185" y="430095"/>
                  <a:pt x="1126776" y="424754"/>
                </a:cubicBezTo>
                <a:cubicBezTo>
                  <a:pt x="1111096" y="411687"/>
                  <a:pt x="1103841" y="411648"/>
                  <a:pt x="1085481" y="401156"/>
                </a:cubicBezTo>
                <a:cubicBezTo>
                  <a:pt x="1076414" y="395975"/>
                  <a:pt x="1050141" y="376870"/>
                  <a:pt x="1044185" y="371659"/>
                </a:cubicBezTo>
                <a:cubicBezTo>
                  <a:pt x="1035813" y="364334"/>
                  <a:pt x="1029369" y="354891"/>
                  <a:pt x="1020588" y="348062"/>
                </a:cubicBezTo>
                <a:cubicBezTo>
                  <a:pt x="1011537" y="341022"/>
                  <a:pt x="1000765" y="336520"/>
                  <a:pt x="991091" y="330364"/>
                </a:cubicBezTo>
                <a:cubicBezTo>
                  <a:pt x="979128" y="322751"/>
                  <a:pt x="968144" y="313556"/>
                  <a:pt x="955695" y="306766"/>
                </a:cubicBezTo>
                <a:cubicBezTo>
                  <a:pt x="936117" y="296087"/>
                  <a:pt x="920651" y="296062"/>
                  <a:pt x="902601" y="283169"/>
                </a:cubicBezTo>
                <a:cubicBezTo>
                  <a:pt x="864752" y="256134"/>
                  <a:pt x="907008" y="270997"/>
                  <a:pt x="861305" y="259572"/>
                </a:cubicBezTo>
                <a:cubicBezTo>
                  <a:pt x="845574" y="251706"/>
                  <a:pt x="828182" y="246527"/>
                  <a:pt x="814111" y="235974"/>
                </a:cubicBezTo>
                <a:cubicBezTo>
                  <a:pt x="806245" y="230075"/>
                  <a:pt x="797978" y="224675"/>
                  <a:pt x="790513" y="218276"/>
                </a:cubicBezTo>
                <a:cubicBezTo>
                  <a:pt x="768653" y="199539"/>
                  <a:pt x="769788" y="189929"/>
                  <a:pt x="737419" y="176981"/>
                </a:cubicBezTo>
                <a:cubicBezTo>
                  <a:pt x="700394" y="162171"/>
                  <a:pt x="718196" y="167750"/>
                  <a:pt x="684325" y="159283"/>
                </a:cubicBezTo>
                <a:cubicBezTo>
                  <a:pt x="676459" y="155350"/>
                  <a:pt x="668363" y="151847"/>
                  <a:pt x="660727" y="147484"/>
                </a:cubicBezTo>
                <a:cubicBezTo>
                  <a:pt x="654571" y="143966"/>
                  <a:pt x="649467" y="138656"/>
                  <a:pt x="643029" y="135685"/>
                </a:cubicBezTo>
                <a:cubicBezTo>
                  <a:pt x="587562" y="110085"/>
                  <a:pt x="596663" y="114193"/>
                  <a:pt x="548640" y="106188"/>
                </a:cubicBezTo>
                <a:cubicBezTo>
                  <a:pt x="494193" y="78965"/>
                  <a:pt x="518508" y="86856"/>
                  <a:pt x="477847" y="76692"/>
                </a:cubicBezTo>
                <a:cubicBezTo>
                  <a:pt x="441606" y="54947"/>
                  <a:pt x="423770" y="47195"/>
                  <a:pt x="412954" y="41295"/>
                </a:cubicBezTo>
                <a:close/>
              </a:path>
            </a:pathLst>
          </a:custGeom>
          <a:solidFill>
            <a:srgbClr val="4472C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4" name="Freeform: Shape 23">
            <a:extLst>
              <a:ext uri="{FF2B5EF4-FFF2-40B4-BE49-F238E27FC236}">
                <a16:creationId xmlns:a16="http://schemas.microsoft.com/office/drawing/2014/main" id="{36EEA048-C39B-4A3F-AE0F-83E30E9454FB}"/>
              </a:ext>
            </a:extLst>
          </p:cNvPr>
          <p:cNvSpPr/>
          <p:nvPr/>
        </p:nvSpPr>
        <p:spPr>
          <a:xfrm>
            <a:off x="6741085" y="3380051"/>
            <a:ext cx="1541808" cy="1221167"/>
          </a:xfrm>
          <a:custGeom>
            <a:avLst/>
            <a:gdLst>
              <a:gd name="connsiteX0" fmla="*/ 261648 w 1541808"/>
              <a:gd name="connsiteY0" fmla="*/ 0 h 1221167"/>
              <a:gd name="connsiteX1" fmla="*/ 261648 w 1541808"/>
              <a:gd name="connsiteY1" fmla="*/ 0 h 1221167"/>
              <a:gd name="connsiteX2" fmla="*/ 179057 w 1541808"/>
              <a:gd name="connsiteY2" fmla="*/ 5900 h 1221167"/>
              <a:gd name="connsiteX3" fmla="*/ 120064 w 1541808"/>
              <a:gd name="connsiteY3" fmla="*/ 23598 h 1221167"/>
              <a:gd name="connsiteX4" fmla="*/ 72869 w 1541808"/>
              <a:gd name="connsiteY4" fmla="*/ 35396 h 1221167"/>
              <a:gd name="connsiteX5" fmla="*/ 31574 w 1541808"/>
              <a:gd name="connsiteY5" fmla="*/ 64893 h 1221167"/>
              <a:gd name="connsiteX6" fmla="*/ 7976 w 1541808"/>
              <a:gd name="connsiteY6" fmla="*/ 112088 h 1221167"/>
              <a:gd name="connsiteX7" fmla="*/ 13875 w 1541808"/>
              <a:gd name="connsiteY7" fmla="*/ 259572 h 1221167"/>
              <a:gd name="connsiteX8" fmla="*/ 31574 w 1541808"/>
              <a:gd name="connsiteY8" fmla="*/ 348062 h 1221167"/>
              <a:gd name="connsiteX9" fmla="*/ 37473 w 1541808"/>
              <a:gd name="connsiteY9" fmla="*/ 377559 h 1221167"/>
              <a:gd name="connsiteX10" fmla="*/ 61070 w 1541808"/>
              <a:gd name="connsiteY10" fmla="*/ 424754 h 1221167"/>
              <a:gd name="connsiteX11" fmla="*/ 66970 w 1541808"/>
              <a:gd name="connsiteY11" fmla="*/ 454251 h 1221167"/>
              <a:gd name="connsiteX12" fmla="*/ 84668 w 1541808"/>
              <a:gd name="connsiteY12" fmla="*/ 483747 h 1221167"/>
              <a:gd name="connsiteX13" fmla="*/ 114164 w 1541808"/>
              <a:gd name="connsiteY13" fmla="*/ 536842 h 1221167"/>
              <a:gd name="connsiteX14" fmla="*/ 131863 w 1541808"/>
              <a:gd name="connsiteY14" fmla="*/ 566338 h 1221167"/>
              <a:gd name="connsiteX15" fmla="*/ 167259 w 1541808"/>
              <a:gd name="connsiteY15" fmla="*/ 589936 h 1221167"/>
              <a:gd name="connsiteX16" fmla="*/ 190856 w 1541808"/>
              <a:gd name="connsiteY16" fmla="*/ 613533 h 1221167"/>
              <a:gd name="connsiteX17" fmla="*/ 273447 w 1541808"/>
              <a:gd name="connsiteY17" fmla="*/ 672527 h 1221167"/>
              <a:gd name="connsiteX18" fmla="*/ 320642 w 1541808"/>
              <a:gd name="connsiteY18" fmla="*/ 725621 h 1221167"/>
              <a:gd name="connsiteX19" fmla="*/ 420931 w 1541808"/>
              <a:gd name="connsiteY19" fmla="*/ 802313 h 1221167"/>
              <a:gd name="connsiteX20" fmla="*/ 485824 w 1541808"/>
              <a:gd name="connsiteY20" fmla="*/ 867206 h 1221167"/>
              <a:gd name="connsiteX21" fmla="*/ 538918 w 1541808"/>
              <a:gd name="connsiteY21" fmla="*/ 902602 h 1221167"/>
              <a:gd name="connsiteX22" fmla="*/ 568415 w 1541808"/>
              <a:gd name="connsiteY22" fmla="*/ 926199 h 1221167"/>
              <a:gd name="connsiteX23" fmla="*/ 592012 w 1541808"/>
              <a:gd name="connsiteY23" fmla="*/ 937998 h 1221167"/>
              <a:gd name="connsiteX24" fmla="*/ 615610 w 1541808"/>
              <a:gd name="connsiteY24" fmla="*/ 955696 h 1221167"/>
              <a:gd name="connsiteX25" fmla="*/ 674603 w 1541808"/>
              <a:gd name="connsiteY25" fmla="*/ 979293 h 1221167"/>
              <a:gd name="connsiteX26" fmla="*/ 739496 w 1541808"/>
              <a:gd name="connsiteY26" fmla="*/ 1014689 h 1221167"/>
              <a:gd name="connsiteX27" fmla="*/ 780792 w 1541808"/>
              <a:gd name="connsiteY27" fmla="*/ 1026488 h 1221167"/>
              <a:gd name="connsiteX28" fmla="*/ 822087 w 1541808"/>
              <a:gd name="connsiteY28" fmla="*/ 1044186 h 1221167"/>
              <a:gd name="connsiteX29" fmla="*/ 857483 w 1541808"/>
              <a:gd name="connsiteY29" fmla="*/ 1055985 h 1221167"/>
              <a:gd name="connsiteX30" fmla="*/ 945974 w 1541808"/>
              <a:gd name="connsiteY30" fmla="*/ 1091381 h 1221167"/>
              <a:gd name="connsiteX31" fmla="*/ 969571 w 1541808"/>
              <a:gd name="connsiteY31" fmla="*/ 1109079 h 1221167"/>
              <a:gd name="connsiteX32" fmla="*/ 1016766 w 1541808"/>
              <a:gd name="connsiteY32" fmla="*/ 1132676 h 1221167"/>
              <a:gd name="connsiteX33" fmla="*/ 1040363 w 1541808"/>
              <a:gd name="connsiteY33" fmla="*/ 1150375 h 1221167"/>
              <a:gd name="connsiteX34" fmla="*/ 1122954 w 1541808"/>
              <a:gd name="connsiteY34" fmla="*/ 1179871 h 1221167"/>
              <a:gd name="connsiteX35" fmla="*/ 1146552 w 1541808"/>
              <a:gd name="connsiteY35" fmla="*/ 1191670 h 1221167"/>
              <a:gd name="connsiteX36" fmla="*/ 1170149 w 1541808"/>
              <a:gd name="connsiteY36" fmla="*/ 1197569 h 1221167"/>
              <a:gd name="connsiteX37" fmla="*/ 1187847 w 1541808"/>
              <a:gd name="connsiteY37" fmla="*/ 1203469 h 1221167"/>
              <a:gd name="connsiteX38" fmla="*/ 1258639 w 1541808"/>
              <a:gd name="connsiteY38" fmla="*/ 1221167 h 1221167"/>
              <a:gd name="connsiteX39" fmla="*/ 1417922 w 1541808"/>
              <a:gd name="connsiteY39" fmla="*/ 1203469 h 1221167"/>
              <a:gd name="connsiteX40" fmla="*/ 1453318 w 1541808"/>
              <a:gd name="connsiteY40" fmla="*/ 1179871 h 1221167"/>
              <a:gd name="connsiteX41" fmla="*/ 1465117 w 1541808"/>
              <a:gd name="connsiteY41" fmla="*/ 1162173 h 1221167"/>
              <a:gd name="connsiteX42" fmla="*/ 1482815 w 1541808"/>
              <a:gd name="connsiteY42" fmla="*/ 1144475 h 1221167"/>
              <a:gd name="connsiteX43" fmla="*/ 1518211 w 1541808"/>
              <a:gd name="connsiteY43" fmla="*/ 1085482 h 1221167"/>
              <a:gd name="connsiteX44" fmla="*/ 1530010 w 1541808"/>
              <a:gd name="connsiteY44" fmla="*/ 1067784 h 1221167"/>
              <a:gd name="connsiteX45" fmla="*/ 1541808 w 1541808"/>
              <a:gd name="connsiteY45" fmla="*/ 1038287 h 1221167"/>
              <a:gd name="connsiteX46" fmla="*/ 1535909 w 1541808"/>
              <a:gd name="connsiteY46" fmla="*/ 932098 h 1221167"/>
              <a:gd name="connsiteX47" fmla="*/ 1524110 w 1541808"/>
              <a:gd name="connsiteY47" fmla="*/ 884904 h 1221167"/>
              <a:gd name="connsiteX48" fmla="*/ 1512312 w 1541808"/>
              <a:gd name="connsiteY48" fmla="*/ 855407 h 1221167"/>
              <a:gd name="connsiteX49" fmla="*/ 1506412 w 1541808"/>
              <a:gd name="connsiteY49" fmla="*/ 831809 h 1221167"/>
              <a:gd name="connsiteX50" fmla="*/ 1500513 w 1541808"/>
              <a:gd name="connsiteY50" fmla="*/ 814111 h 1221167"/>
              <a:gd name="connsiteX51" fmla="*/ 1494614 w 1541808"/>
              <a:gd name="connsiteY51" fmla="*/ 790514 h 1221167"/>
              <a:gd name="connsiteX52" fmla="*/ 1465117 w 1541808"/>
              <a:gd name="connsiteY52" fmla="*/ 743319 h 1221167"/>
              <a:gd name="connsiteX53" fmla="*/ 1453318 w 1541808"/>
              <a:gd name="connsiteY53" fmla="*/ 725621 h 1221167"/>
              <a:gd name="connsiteX54" fmla="*/ 1435620 w 1541808"/>
              <a:gd name="connsiteY54" fmla="*/ 707923 h 1221167"/>
              <a:gd name="connsiteX55" fmla="*/ 1400224 w 1541808"/>
              <a:gd name="connsiteY55" fmla="*/ 648929 h 1221167"/>
              <a:gd name="connsiteX56" fmla="*/ 1358928 w 1541808"/>
              <a:gd name="connsiteY56" fmla="*/ 589936 h 1221167"/>
              <a:gd name="connsiteX57" fmla="*/ 1305834 w 1541808"/>
              <a:gd name="connsiteY57" fmla="*/ 513244 h 1221167"/>
              <a:gd name="connsiteX58" fmla="*/ 1223243 w 1541808"/>
              <a:gd name="connsiteY58" fmla="*/ 377559 h 1221167"/>
              <a:gd name="connsiteX59" fmla="*/ 1223243 w 1541808"/>
              <a:gd name="connsiteY59" fmla="*/ 377559 h 1221167"/>
              <a:gd name="connsiteX60" fmla="*/ 1211444 w 1541808"/>
              <a:gd name="connsiteY60" fmla="*/ 359861 h 1221167"/>
              <a:gd name="connsiteX61" fmla="*/ 1187847 w 1541808"/>
              <a:gd name="connsiteY61" fmla="*/ 348062 h 1221167"/>
              <a:gd name="connsiteX62" fmla="*/ 1158350 w 1541808"/>
              <a:gd name="connsiteY62" fmla="*/ 324465 h 1221167"/>
              <a:gd name="connsiteX63" fmla="*/ 1134753 w 1541808"/>
              <a:gd name="connsiteY63" fmla="*/ 318566 h 1221167"/>
              <a:gd name="connsiteX64" fmla="*/ 1087558 w 1541808"/>
              <a:gd name="connsiteY64" fmla="*/ 294968 h 1221167"/>
              <a:gd name="connsiteX65" fmla="*/ 1063961 w 1541808"/>
              <a:gd name="connsiteY65" fmla="*/ 283169 h 1221167"/>
              <a:gd name="connsiteX66" fmla="*/ 1040363 w 1541808"/>
              <a:gd name="connsiteY66" fmla="*/ 259572 h 1221167"/>
              <a:gd name="connsiteX67" fmla="*/ 999068 w 1541808"/>
              <a:gd name="connsiteY67" fmla="*/ 230075 h 1221167"/>
              <a:gd name="connsiteX68" fmla="*/ 975470 w 1541808"/>
              <a:gd name="connsiteY68" fmla="*/ 224176 h 1221167"/>
              <a:gd name="connsiteX69" fmla="*/ 928275 w 1541808"/>
              <a:gd name="connsiteY69" fmla="*/ 206478 h 1221167"/>
              <a:gd name="connsiteX70" fmla="*/ 904678 w 1541808"/>
              <a:gd name="connsiteY70" fmla="*/ 194679 h 1221167"/>
              <a:gd name="connsiteX71" fmla="*/ 833886 w 1541808"/>
              <a:gd name="connsiteY71" fmla="*/ 165182 h 1221167"/>
              <a:gd name="connsiteX72" fmla="*/ 774892 w 1541808"/>
              <a:gd name="connsiteY72" fmla="*/ 141585 h 1221167"/>
              <a:gd name="connsiteX73" fmla="*/ 751295 w 1541808"/>
              <a:gd name="connsiteY73" fmla="*/ 123887 h 1221167"/>
              <a:gd name="connsiteX74" fmla="*/ 704100 w 1541808"/>
              <a:gd name="connsiteY74" fmla="*/ 106189 h 1221167"/>
              <a:gd name="connsiteX75" fmla="*/ 633308 w 1541808"/>
              <a:gd name="connsiteY75" fmla="*/ 88491 h 1221167"/>
              <a:gd name="connsiteX76" fmla="*/ 568415 w 1541808"/>
              <a:gd name="connsiteY76" fmla="*/ 70793 h 1221167"/>
              <a:gd name="connsiteX77" fmla="*/ 509421 w 1541808"/>
              <a:gd name="connsiteY77" fmla="*/ 47195 h 1221167"/>
              <a:gd name="connsiteX78" fmla="*/ 491723 w 1541808"/>
              <a:gd name="connsiteY78" fmla="*/ 35396 h 1221167"/>
              <a:gd name="connsiteX79" fmla="*/ 438629 w 1541808"/>
              <a:gd name="connsiteY79" fmla="*/ 23598 h 1221167"/>
              <a:gd name="connsiteX80" fmla="*/ 391434 w 1541808"/>
              <a:gd name="connsiteY80" fmla="*/ 5900 h 1221167"/>
              <a:gd name="connsiteX81" fmla="*/ 261648 w 1541808"/>
              <a:gd name="connsiteY81" fmla="*/ 0 h 122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541808" h="1221167">
                <a:moveTo>
                  <a:pt x="261648" y="0"/>
                </a:moveTo>
                <a:lnTo>
                  <a:pt x="261648" y="0"/>
                </a:lnTo>
                <a:cubicBezTo>
                  <a:pt x="234118" y="1967"/>
                  <a:pt x="206506" y="3011"/>
                  <a:pt x="179057" y="5900"/>
                </a:cubicBezTo>
                <a:cubicBezTo>
                  <a:pt x="141082" y="9898"/>
                  <a:pt x="156859" y="12277"/>
                  <a:pt x="120064" y="23598"/>
                </a:cubicBezTo>
                <a:cubicBezTo>
                  <a:pt x="104565" y="28367"/>
                  <a:pt x="88601" y="31463"/>
                  <a:pt x="72869" y="35396"/>
                </a:cubicBezTo>
                <a:cubicBezTo>
                  <a:pt x="65614" y="40233"/>
                  <a:pt x="35017" y="60159"/>
                  <a:pt x="31574" y="64893"/>
                </a:cubicBezTo>
                <a:cubicBezTo>
                  <a:pt x="21229" y="79118"/>
                  <a:pt x="7976" y="112088"/>
                  <a:pt x="7976" y="112088"/>
                </a:cubicBezTo>
                <a:cubicBezTo>
                  <a:pt x="-5025" y="177096"/>
                  <a:pt x="-1480" y="144406"/>
                  <a:pt x="13875" y="259572"/>
                </a:cubicBezTo>
                <a:cubicBezTo>
                  <a:pt x="13879" y="259605"/>
                  <a:pt x="28621" y="333297"/>
                  <a:pt x="31574" y="348062"/>
                </a:cubicBezTo>
                <a:cubicBezTo>
                  <a:pt x="33541" y="357894"/>
                  <a:pt x="32989" y="368591"/>
                  <a:pt x="37473" y="377559"/>
                </a:cubicBezTo>
                <a:lnTo>
                  <a:pt x="61070" y="424754"/>
                </a:lnTo>
                <a:cubicBezTo>
                  <a:pt x="63037" y="434586"/>
                  <a:pt x="63246" y="444941"/>
                  <a:pt x="66970" y="454251"/>
                </a:cubicBezTo>
                <a:cubicBezTo>
                  <a:pt x="71229" y="464897"/>
                  <a:pt x="79540" y="473491"/>
                  <a:pt x="84668" y="483747"/>
                </a:cubicBezTo>
                <a:cubicBezTo>
                  <a:pt x="124198" y="562808"/>
                  <a:pt x="67754" y="467229"/>
                  <a:pt x="114164" y="536842"/>
                </a:cubicBezTo>
                <a:cubicBezTo>
                  <a:pt x="120524" y="546382"/>
                  <a:pt x="123755" y="558230"/>
                  <a:pt x="131863" y="566338"/>
                </a:cubicBezTo>
                <a:cubicBezTo>
                  <a:pt x="141890" y="576365"/>
                  <a:pt x="156186" y="581078"/>
                  <a:pt x="167259" y="589936"/>
                </a:cubicBezTo>
                <a:cubicBezTo>
                  <a:pt x="175945" y="596885"/>
                  <a:pt x="181957" y="606859"/>
                  <a:pt x="190856" y="613533"/>
                </a:cubicBezTo>
                <a:cubicBezTo>
                  <a:pt x="241206" y="651296"/>
                  <a:pt x="231969" y="631049"/>
                  <a:pt x="273447" y="672527"/>
                </a:cubicBezTo>
                <a:cubicBezTo>
                  <a:pt x="287064" y="686144"/>
                  <a:pt x="303612" y="712375"/>
                  <a:pt x="320642" y="725621"/>
                </a:cubicBezTo>
                <a:cubicBezTo>
                  <a:pt x="377127" y="769554"/>
                  <a:pt x="349332" y="730714"/>
                  <a:pt x="420931" y="802313"/>
                </a:cubicBezTo>
                <a:cubicBezTo>
                  <a:pt x="442562" y="823944"/>
                  <a:pt x="461351" y="848851"/>
                  <a:pt x="485824" y="867206"/>
                </a:cubicBezTo>
                <a:cubicBezTo>
                  <a:pt x="583603" y="940541"/>
                  <a:pt x="425176" y="822984"/>
                  <a:pt x="538918" y="902602"/>
                </a:cubicBezTo>
                <a:cubicBezTo>
                  <a:pt x="549233" y="909823"/>
                  <a:pt x="557938" y="919215"/>
                  <a:pt x="568415" y="926199"/>
                </a:cubicBezTo>
                <a:cubicBezTo>
                  <a:pt x="575732" y="931077"/>
                  <a:pt x="584555" y="933337"/>
                  <a:pt x="592012" y="937998"/>
                </a:cubicBezTo>
                <a:cubicBezTo>
                  <a:pt x="600350" y="943209"/>
                  <a:pt x="607179" y="950637"/>
                  <a:pt x="615610" y="955696"/>
                </a:cubicBezTo>
                <a:cubicBezTo>
                  <a:pt x="646074" y="973974"/>
                  <a:pt x="645697" y="972067"/>
                  <a:pt x="674603" y="979293"/>
                </a:cubicBezTo>
                <a:cubicBezTo>
                  <a:pt x="694153" y="991023"/>
                  <a:pt x="718301" y="1006537"/>
                  <a:pt x="739496" y="1014689"/>
                </a:cubicBezTo>
                <a:cubicBezTo>
                  <a:pt x="752858" y="1019828"/>
                  <a:pt x="767310" y="1021673"/>
                  <a:pt x="780792" y="1026488"/>
                </a:cubicBezTo>
                <a:cubicBezTo>
                  <a:pt x="794895" y="1031525"/>
                  <a:pt x="808109" y="1038810"/>
                  <a:pt x="822087" y="1044186"/>
                </a:cubicBezTo>
                <a:cubicBezTo>
                  <a:pt x="833695" y="1048651"/>
                  <a:pt x="846052" y="1051086"/>
                  <a:pt x="857483" y="1055985"/>
                </a:cubicBezTo>
                <a:cubicBezTo>
                  <a:pt x="947480" y="1094555"/>
                  <a:pt x="863350" y="1067774"/>
                  <a:pt x="945974" y="1091381"/>
                </a:cubicBezTo>
                <a:cubicBezTo>
                  <a:pt x="953840" y="1097280"/>
                  <a:pt x="961078" y="1104125"/>
                  <a:pt x="969571" y="1109079"/>
                </a:cubicBezTo>
                <a:cubicBezTo>
                  <a:pt x="984764" y="1117941"/>
                  <a:pt x="1002696" y="1122122"/>
                  <a:pt x="1016766" y="1132676"/>
                </a:cubicBezTo>
                <a:cubicBezTo>
                  <a:pt x="1024632" y="1138576"/>
                  <a:pt x="1031569" y="1145978"/>
                  <a:pt x="1040363" y="1150375"/>
                </a:cubicBezTo>
                <a:cubicBezTo>
                  <a:pt x="1071890" y="1166139"/>
                  <a:pt x="1091837" y="1167424"/>
                  <a:pt x="1122954" y="1179871"/>
                </a:cubicBezTo>
                <a:cubicBezTo>
                  <a:pt x="1131119" y="1183137"/>
                  <a:pt x="1138317" y="1188582"/>
                  <a:pt x="1146552" y="1191670"/>
                </a:cubicBezTo>
                <a:cubicBezTo>
                  <a:pt x="1154144" y="1194517"/>
                  <a:pt x="1162353" y="1195342"/>
                  <a:pt x="1170149" y="1197569"/>
                </a:cubicBezTo>
                <a:cubicBezTo>
                  <a:pt x="1176128" y="1199277"/>
                  <a:pt x="1181838" y="1201867"/>
                  <a:pt x="1187847" y="1203469"/>
                </a:cubicBezTo>
                <a:cubicBezTo>
                  <a:pt x="1211349" y="1209736"/>
                  <a:pt x="1258639" y="1221167"/>
                  <a:pt x="1258639" y="1221167"/>
                </a:cubicBezTo>
                <a:cubicBezTo>
                  <a:pt x="1311733" y="1215268"/>
                  <a:pt x="1365664" y="1214554"/>
                  <a:pt x="1417922" y="1203469"/>
                </a:cubicBezTo>
                <a:cubicBezTo>
                  <a:pt x="1431794" y="1200526"/>
                  <a:pt x="1453318" y="1179871"/>
                  <a:pt x="1453318" y="1179871"/>
                </a:cubicBezTo>
                <a:cubicBezTo>
                  <a:pt x="1457251" y="1173972"/>
                  <a:pt x="1460578" y="1167620"/>
                  <a:pt x="1465117" y="1162173"/>
                </a:cubicBezTo>
                <a:cubicBezTo>
                  <a:pt x="1470458" y="1155764"/>
                  <a:pt x="1478066" y="1151334"/>
                  <a:pt x="1482815" y="1144475"/>
                </a:cubicBezTo>
                <a:cubicBezTo>
                  <a:pt x="1495868" y="1125620"/>
                  <a:pt x="1505490" y="1104563"/>
                  <a:pt x="1518211" y="1085482"/>
                </a:cubicBezTo>
                <a:cubicBezTo>
                  <a:pt x="1522144" y="1079583"/>
                  <a:pt x="1526839" y="1074126"/>
                  <a:pt x="1530010" y="1067784"/>
                </a:cubicBezTo>
                <a:cubicBezTo>
                  <a:pt x="1534746" y="1058312"/>
                  <a:pt x="1537875" y="1048119"/>
                  <a:pt x="1541808" y="1038287"/>
                </a:cubicBezTo>
                <a:cubicBezTo>
                  <a:pt x="1539842" y="1002891"/>
                  <a:pt x="1538980" y="967416"/>
                  <a:pt x="1535909" y="932098"/>
                </a:cubicBezTo>
                <a:cubicBezTo>
                  <a:pt x="1534580" y="916813"/>
                  <a:pt x="1529590" y="899519"/>
                  <a:pt x="1524110" y="884904"/>
                </a:cubicBezTo>
                <a:cubicBezTo>
                  <a:pt x="1520392" y="874989"/>
                  <a:pt x="1515661" y="865453"/>
                  <a:pt x="1512312" y="855407"/>
                </a:cubicBezTo>
                <a:cubicBezTo>
                  <a:pt x="1509748" y="847715"/>
                  <a:pt x="1508639" y="839605"/>
                  <a:pt x="1506412" y="831809"/>
                </a:cubicBezTo>
                <a:cubicBezTo>
                  <a:pt x="1504704" y="825830"/>
                  <a:pt x="1502221" y="820090"/>
                  <a:pt x="1500513" y="814111"/>
                </a:cubicBezTo>
                <a:cubicBezTo>
                  <a:pt x="1498286" y="806315"/>
                  <a:pt x="1497461" y="798106"/>
                  <a:pt x="1494614" y="790514"/>
                </a:cubicBezTo>
                <a:cubicBezTo>
                  <a:pt x="1485861" y="767172"/>
                  <a:pt x="1479771" y="763834"/>
                  <a:pt x="1465117" y="743319"/>
                </a:cubicBezTo>
                <a:cubicBezTo>
                  <a:pt x="1460996" y="737550"/>
                  <a:pt x="1457857" y="731068"/>
                  <a:pt x="1453318" y="725621"/>
                </a:cubicBezTo>
                <a:cubicBezTo>
                  <a:pt x="1447977" y="719212"/>
                  <a:pt x="1440369" y="714783"/>
                  <a:pt x="1435620" y="707923"/>
                </a:cubicBezTo>
                <a:cubicBezTo>
                  <a:pt x="1422567" y="689068"/>
                  <a:pt x="1414550" y="666836"/>
                  <a:pt x="1400224" y="648929"/>
                </a:cubicBezTo>
                <a:cubicBezTo>
                  <a:pt x="1351769" y="588363"/>
                  <a:pt x="1399217" y="650370"/>
                  <a:pt x="1358928" y="589936"/>
                </a:cubicBezTo>
                <a:cubicBezTo>
                  <a:pt x="1341681" y="564065"/>
                  <a:pt x="1321831" y="539906"/>
                  <a:pt x="1305834" y="513244"/>
                </a:cubicBezTo>
                <a:cubicBezTo>
                  <a:pt x="1204357" y="344115"/>
                  <a:pt x="1340822" y="539230"/>
                  <a:pt x="1223243" y="377559"/>
                </a:cubicBezTo>
                <a:lnTo>
                  <a:pt x="1223243" y="377559"/>
                </a:lnTo>
                <a:cubicBezTo>
                  <a:pt x="1219310" y="371660"/>
                  <a:pt x="1216891" y="364400"/>
                  <a:pt x="1211444" y="359861"/>
                </a:cubicBezTo>
                <a:cubicBezTo>
                  <a:pt x="1204688" y="354231"/>
                  <a:pt x="1195164" y="352940"/>
                  <a:pt x="1187847" y="348062"/>
                </a:cubicBezTo>
                <a:cubicBezTo>
                  <a:pt x="1177370" y="341078"/>
                  <a:pt x="1169357" y="330580"/>
                  <a:pt x="1158350" y="324465"/>
                </a:cubicBezTo>
                <a:cubicBezTo>
                  <a:pt x="1151263" y="320528"/>
                  <a:pt x="1142445" y="321130"/>
                  <a:pt x="1134753" y="318566"/>
                </a:cubicBezTo>
                <a:cubicBezTo>
                  <a:pt x="1092940" y="304628"/>
                  <a:pt x="1117906" y="312310"/>
                  <a:pt x="1087558" y="294968"/>
                </a:cubicBezTo>
                <a:cubicBezTo>
                  <a:pt x="1079923" y="290605"/>
                  <a:pt x="1070996" y="288445"/>
                  <a:pt x="1063961" y="283169"/>
                </a:cubicBezTo>
                <a:cubicBezTo>
                  <a:pt x="1055062" y="276495"/>
                  <a:pt x="1048735" y="266897"/>
                  <a:pt x="1040363" y="259572"/>
                </a:cubicBezTo>
                <a:cubicBezTo>
                  <a:pt x="1038430" y="257880"/>
                  <a:pt x="1005234" y="232718"/>
                  <a:pt x="999068" y="230075"/>
                </a:cubicBezTo>
                <a:cubicBezTo>
                  <a:pt x="991616" y="226881"/>
                  <a:pt x="983336" y="226142"/>
                  <a:pt x="975470" y="224176"/>
                </a:cubicBezTo>
                <a:cubicBezTo>
                  <a:pt x="909774" y="191327"/>
                  <a:pt x="992533" y="230575"/>
                  <a:pt x="928275" y="206478"/>
                </a:cubicBezTo>
                <a:cubicBezTo>
                  <a:pt x="920041" y="203390"/>
                  <a:pt x="912735" y="198204"/>
                  <a:pt x="904678" y="194679"/>
                </a:cubicBezTo>
                <a:cubicBezTo>
                  <a:pt x="881258" y="184432"/>
                  <a:pt x="856751" y="176614"/>
                  <a:pt x="833886" y="165182"/>
                </a:cubicBezTo>
                <a:cubicBezTo>
                  <a:pt x="799164" y="147822"/>
                  <a:pt x="818631" y="156165"/>
                  <a:pt x="774892" y="141585"/>
                </a:cubicBezTo>
                <a:cubicBezTo>
                  <a:pt x="767026" y="135686"/>
                  <a:pt x="759633" y="129098"/>
                  <a:pt x="751295" y="123887"/>
                </a:cubicBezTo>
                <a:cubicBezTo>
                  <a:pt x="723708" y="106645"/>
                  <a:pt x="733221" y="115896"/>
                  <a:pt x="704100" y="106189"/>
                </a:cubicBezTo>
                <a:cubicBezTo>
                  <a:pt x="646849" y="87105"/>
                  <a:pt x="704576" y="98672"/>
                  <a:pt x="633308" y="88491"/>
                </a:cubicBezTo>
                <a:cubicBezTo>
                  <a:pt x="588400" y="73521"/>
                  <a:pt x="610107" y="79131"/>
                  <a:pt x="568415" y="70793"/>
                </a:cubicBezTo>
                <a:cubicBezTo>
                  <a:pt x="494081" y="26193"/>
                  <a:pt x="581852" y="74358"/>
                  <a:pt x="509421" y="47195"/>
                </a:cubicBezTo>
                <a:cubicBezTo>
                  <a:pt x="502782" y="44705"/>
                  <a:pt x="498065" y="38567"/>
                  <a:pt x="491723" y="35396"/>
                </a:cubicBezTo>
                <a:cubicBezTo>
                  <a:pt x="477201" y="28135"/>
                  <a:pt x="452221" y="25863"/>
                  <a:pt x="438629" y="23598"/>
                </a:cubicBezTo>
                <a:cubicBezTo>
                  <a:pt x="438352" y="23487"/>
                  <a:pt x="398630" y="6928"/>
                  <a:pt x="391434" y="5900"/>
                </a:cubicBezTo>
                <a:cubicBezTo>
                  <a:pt x="335179" y="-2137"/>
                  <a:pt x="283279" y="983"/>
                  <a:pt x="261648" y="0"/>
                </a:cubicBezTo>
                <a:close/>
              </a:path>
            </a:pathLst>
          </a:custGeom>
          <a:solidFill>
            <a:srgbClr val="4472C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5" name="Freeform: Shape 24">
            <a:extLst>
              <a:ext uri="{FF2B5EF4-FFF2-40B4-BE49-F238E27FC236}">
                <a16:creationId xmlns:a16="http://schemas.microsoft.com/office/drawing/2014/main" id="{BCCE8F0F-0FE8-4AB9-9FFB-15A2AAD2CE4E}"/>
              </a:ext>
            </a:extLst>
          </p:cNvPr>
          <p:cNvSpPr/>
          <p:nvPr/>
        </p:nvSpPr>
        <p:spPr>
          <a:xfrm>
            <a:off x="6599449" y="3238468"/>
            <a:ext cx="1069912" cy="902601"/>
          </a:xfrm>
          <a:custGeom>
            <a:avLst/>
            <a:gdLst>
              <a:gd name="connsiteX0" fmla="*/ 155512 w 1069912"/>
              <a:gd name="connsiteY0" fmla="*/ 17698 h 902601"/>
              <a:gd name="connsiteX1" fmla="*/ 155512 w 1069912"/>
              <a:gd name="connsiteY1" fmla="*/ 17698 h 902601"/>
              <a:gd name="connsiteX2" fmla="*/ 90619 w 1069912"/>
              <a:gd name="connsiteY2" fmla="*/ 88490 h 902601"/>
              <a:gd name="connsiteX3" fmla="*/ 49324 w 1069912"/>
              <a:gd name="connsiteY3" fmla="*/ 135685 h 902601"/>
              <a:gd name="connsiteX4" fmla="*/ 25726 w 1069912"/>
              <a:gd name="connsiteY4" fmla="*/ 171081 h 902601"/>
              <a:gd name="connsiteX5" fmla="*/ 13928 w 1069912"/>
              <a:gd name="connsiteY5" fmla="*/ 188779 h 902601"/>
              <a:gd name="connsiteX6" fmla="*/ 13928 w 1069912"/>
              <a:gd name="connsiteY6" fmla="*/ 365760 h 902601"/>
              <a:gd name="connsiteX7" fmla="*/ 19827 w 1069912"/>
              <a:gd name="connsiteY7" fmla="*/ 395257 h 902601"/>
              <a:gd name="connsiteX8" fmla="*/ 55223 w 1069912"/>
              <a:gd name="connsiteY8" fmla="*/ 448351 h 902601"/>
              <a:gd name="connsiteX9" fmla="*/ 90619 w 1069912"/>
              <a:gd name="connsiteY9" fmla="*/ 519143 h 902601"/>
              <a:gd name="connsiteX10" fmla="*/ 126015 w 1069912"/>
              <a:gd name="connsiteY10" fmla="*/ 584036 h 902601"/>
              <a:gd name="connsiteX11" fmla="*/ 161412 w 1069912"/>
              <a:gd name="connsiteY11" fmla="*/ 643029 h 902601"/>
              <a:gd name="connsiteX12" fmla="*/ 173210 w 1069912"/>
              <a:gd name="connsiteY12" fmla="*/ 696124 h 902601"/>
              <a:gd name="connsiteX13" fmla="*/ 196808 w 1069912"/>
              <a:gd name="connsiteY13" fmla="*/ 737419 h 902601"/>
              <a:gd name="connsiteX14" fmla="*/ 214506 w 1069912"/>
              <a:gd name="connsiteY14" fmla="*/ 766916 h 902601"/>
              <a:gd name="connsiteX15" fmla="*/ 249902 w 1069912"/>
              <a:gd name="connsiteY15" fmla="*/ 796413 h 902601"/>
              <a:gd name="connsiteX16" fmla="*/ 291197 w 1069912"/>
              <a:gd name="connsiteY16" fmla="*/ 831809 h 902601"/>
              <a:gd name="connsiteX17" fmla="*/ 320694 w 1069912"/>
              <a:gd name="connsiteY17" fmla="*/ 843607 h 902601"/>
              <a:gd name="connsiteX18" fmla="*/ 356090 w 1069912"/>
              <a:gd name="connsiteY18" fmla="*/ 861306 h 902601"/>
              <a:gd name="connsiteX19" fmla="*/ 420983 w 1069912"/>
              <a:gd name="connsiteY19" fmla="*/ 873104 h 902601"/>
              <a:gd name="connsiteX20" fmla="*/ 515373 w 1069912"/>
              <a:gd name="connsiteY20" fmla="*/ 890802 h 902601"/>
              <a:gd name="connsiteX21" fmla="*/ 556668 w 1069912"/>
              <a:gd name="connsiteY21" fmla="*/ 896702 h 902601"/>
              <a:gd name="connsiteX22" fmla="*/ 609763 w 1069912"/>
              <a:gd name="connsiteY22" fmla="*/ 902601 h 902601"/>
              <a:gd name="connsiteX23" fmla="*/ 804441 w 1069912"/>
              <a:gd name="connsiteY23" fmla="*/ 890802 h 902601"/>
              <a:gd name="connsiteX24" fmla="*/ 916529 w 1069912"/>
              <a:gd name="connsiteY24" fmla="*/ 849507 h 902601"/>
              <a:gd name="connsiteX25" fmla="*/ 993221 w 1069912"/>
              <a:gd name="connsiteY25" fmla="*/ 802312 h 902601"/>
              <a:gd name="connsiteX26" fmla="*/ 1040415 w 1069912"/>
              <a:gd name="connsiteY26" fmla="*/ 749218 h 902601"/>
              <a:gd name="connsiteX27" fmla="*/ 1052214 w 1069912"/>
              <a:gd name="connsiteY27" fmla="*/ 719721 h 902601"/>
              <a:gd name="connsiteX28" fmla="*/ 1064013 w 1069912"/>
              <a:gd name="connsiteY28" fmla="*/ 696124 h 902601"/>
              <a:gd name="connsiteX29" fmla="*/ 1069912 w 1069912"/>
              <a:gd name="connsiteY29" fmla="*/ 654828 h 902601"/>
              <a:gd name="connsiteX30" fmla="*/ 1064013 w 1069912"/>
              <a:gd name="connsiteY30" fmla="*/ 572237 h 902601"/>
              <a:gd name="connsiteX31" fmla="*/ 1052214 w 1069912"/>
              <a:gd name="connsiteY31" fmla="*/ 554539 h 902601"/>
              <a:gd name="connsiteX32" fmla="*/ 1046315 w 1069912"/>
              <a:gd name="connsiteY32" fmla="*/ 519143 h 902601"/>
              <a:gd name="connsiteX33" fmla="*/ 940126 w 1069912"/>
              <a:gd name="connsiteY33" fmla="*/ 389357 h 902601"/>
              <a:gd name="connsiteX34" fmla="*/ 922428 w 1069912"/>
              <a:gd name="connsiteY34" fmla="*/ 371659 h 902601"/>
              <a:gd name="connsiteX35" fmla="*/ 904730 w 1069912"/>
              <a:gd name="connsiteY35" fmla="*/ 353961 h 902601"/>
              <a:gd name="connsiteX36" fmla="*/ 869334 w 1069912"/>
              <a:gd name="connsiteY36" fmla="*/ 312666 h 902601"/>
              <a:gd name="connsiteX37" fmla="*/ 828039 w 1069912"/>
              <a:gd name="connsiteY37" fmla="*/ 265471 h 902601"/>
              <a:gd name="connsiteX38" fmla="*/ 804441 w 1069912"/>
              <a:gd name="connsiteY38" fmla="*/ 247773 h 902601"/>
              <a:gd name="connsiteX39" fmla="*/ 780844 w 1069912"/>
              <a:gd name="connsiteY39" fmla="*/ 224175 h 902601"/>
              <a:gd name="connsiteX40" fmla="*/ 751347 w 1069912"/>
              <a:gd name="connsiteY40" fmla="*/ 212377 h 902601"/>
              <a:gd name="connsiteX41" fmla="*/ 727750 w 1069912"/>
              <a:gd name="connsiteY41" fmla="*/ 194678 h 902601"/>
              <a:gd name="connsiteX42" fmla="*/ 698253 w 1069912"/>
              <a:gd name="connsiteY42" fmla="*/ 182880 h 902601"/>
              <a:gd name="connsiteX43" fmla="*/ 668756 w 1069912"/>
              <a:gd name="connsiteY43" fmla="*/ 165182 h 902601"/>
              <a:gd name="connsiteX44" fmla="*/ 645159 w 1069912"/>
              <a:gd name="connsiteY44" fmla="*/ 147484 h 902601"/>
              <a:gd name="connsiteX45" fmla="*/ 586165 w 1069912"/>
              <a:gd name="connsiteY45" fmla="*/ 123886 h 902601"/>
              <a:gd name="connsiteX46" fmla="*/ 533071 w 1069912"/>
              <a:gd name="connsiteY46" fmla="*/ 100289 h 902601"/>
              <a:gd name="connsiteX47" fmla="*/ 503574 w 1069912"/>
              <a:gd name="connsiteY47" fmla="*/ 76691 h 902601"/>
              <a:gd name="connsiteX48" fmla="*/ 420983 w 1069912"/>
              <a:gd name="connsiteY48" fmla="*/ 53094 h 902601"/>
              <a:gd name="connsiteX49" fmla="*/ 397386 w 1069912"/>
              <a:gd name="connsiteY49" fmla="*/ 35396 h 902601"/>
              <a:gd name="connsiteX50" fmla="*/ 332493 w 1069912"/>
              <a:gd name="connsiteY50" fmla="*/ 11798 h 902601"/>
              <a:gd name="connsiteX51" fmla="*/ 297097 w 1069912"/>
              <a:gd name="connsiteY51" fmla="*/ 0 h 902601"/>
              <a:gd name="connsiteX52" fmla="*/ 155512 w 1069912"/>
              <a:gd name="connsiteY52" fmla="*/ 17698 h 90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69912" h="902601">
                <a:moveTo>
                  <a:pt x="155512" y="17698"/>
                </a:moveTo>
                <a:lnTo>
                  <a:pt x="155512" y="17698"/>
                </a:lnTo>
                <a:cubicBezTo>
                  <a:pt x="51578" y="108639"/>
                  <a:pt x="145462" y="17977"/>
                  <a:pt x="90619" y="88490"/>
                </a:cubicBezTo>
                <a:cubicBezTo>
                  <a:pt x="17336" y="182711"/>
                  <a:pt x="111468" y="46908"/>
                  <a:pt x="49324" y="135685"/>
                </a:cubicBezTo>
                <a:cubicBezTo>
                  <a:pt x="41192" y="147302"/>
                  <a:pt x="33592" y="159282"/>
                  <a:pt x="25726" y="171081"/>
                </a:cubicBezTo>
                <a:lnTo>
                  <a:pt x="13928" y="188779"/>
                </a:lnTo>
                <a:cubicBezTo>
                  <a:pt x="-7645" y="275070"/>
                  <a:pt x="-1380" y="227988"/>
                  <a:pt x="13928" y="365760"/>
                </a:cubicBezTo>
                <a:cubicBezTo>
                  <a:pt x="15035" y="375726"/>
                  <a:pt x="16103" y="385947"/>
                  <a:pt x="19827" y="395257"/>
                </a:cubicBezTo>
                <a:cubicBezTo>
                  <a:pt x="28395" y="416676"/>
                  <a:pt x="42813" y="429736"/>
                  <a:pt x="55223" y="448351"/>
                </a:cubicBezTo>
                <a:cubicBezTo>
                  <a:pt x="79082" y="484140"/>
                  <a:pt x="70421" y="475862"/>
                  <a:pt x="90619" y="519143"/>
                </a:cubicBezTo>
                <a:cubicBezTo>
                  <a:pt x="122898" y="588311"/>
                  <a:pt x="102240" y="545402"/>
                  <a:pt x="126015" y="584036"/>
                </a:cubicBezTo>
                <a:cubicBezTo>
                  <a:pt x="138034" y="603567"/>
                  <a:pt x="161412" y="643029"/>
                  <a:pt x="161412" y="643029"/>
                </a:cubicBezTo>
                <a:cubicBezTo>
                  <a:pt x="163013" y="651036"/>
                  <a:pt x="169640" y="686604"/>
                  <a:pt x="173210" y="696124"/>
                </a:cubicBezTo>
                <a:cubicBezTo>
                  <a:pt x="180762" y="716264"/>
                  <a:pt x="186111" y="720304"/>
                  <a:pt x="196808" y="737419"/>
                </a:cubicBezTo>
                <a:cubicBezTo>
                  <a:pt x="202885" y="747142"/>
                  <a:pt x="206835" y="758393"/>
                  <a:pt x="214506" y="766916"/>
                </a:cubicBezTo>
                <a:cubicBezTo>
                  <a:pt x="224780" y="778332"/>
                  <a:pt x="238423" y="786209"/>
                  <a:pt x="249902" y="796413"/>
                </a:cubicBezTo>
                <a:cubicBezTo>
                  <a:pt x="267784" y="812308"/>
                  <a:pt x="268903" y="819424"/>
                  <a:pt x="291197" y="831809"/>
                </a:cubicBezTo>
                <a:cubicBezTo>
                  <a:pt x="300454" y="836952"/>
                  <a:pt x="311054" y="839225"/>
                  <a:pt x="320694" y="843607"/>
                </a:cubicBezTo>
                <a:cubicBezTo>
                  <a:pt x="332703" y="849066"/>
                  <a:pt x="343693" y="856798"/>
                  <a:pt x="356090" y="861306"/>
                </a:cubicBezTo>
                <a:cubicBezTo>
                  <a:pt x="363065" y="863843"/>
                  <a:pt x="416555" y="872366"/>
                  <a:pt x="420983" y="873104"/>
                </a:cubicBezTo>
                <a:cubicBezTo>
                  <a:pt x="473220" y="893999"/>
                  <a:pt x="434656" y="881833"/>
                  <a:pt x="515373" y="890802"/>
                </a:cubicBezTo>
                <a:cubicBezTo>
                  <a:pt x="529193" y="892338"/>
                  <a:pt x="542871" y="894977"/>
                  <a:pt x="556668" y="896702"/>
                </a:cubicBezTo>
                <a:cubicBezTo>
                  <a:pt x="574338" y="898911"/>
                  <a:pt x="592065" y="900635"/>
                  <a:pt x="609763" y="902601"/>
                </a:cubicBezTo>
                <a:cubicBezTo>
                  <a:pt x="633445" y="901654"/>
                  <a:pt x="753424" y="901005"/>
                  <a:pt x="804441" y="890802"/>
                </a:cubicBezTo>
                <a:cubicBezTo>
                  <a:pt x="844749" y="882741"/>
                  <a:pt x="878179" y="865298"/>
                  <a:pt x="916529" y="849507"/>
                </a:cubicBezTo>
                <a:cubicBezTo>
                  <a:pt x="952498" y="834696"/>
                  <a:pt x="959440" y="836093"/>
                  <a:pt x="993221" y="802312"/>
                </a:cubicBezTo>
                <a:cubicBezTo>
                  <a:pt x="1021779" y="773754"/>
                  <a:pt x="1005578" y="791023"/>
                  <a:pt x="1040415" y="749218"/>
                </a:cubicBezTo>
                <a:cubicBezTo>
                  <a:pt x="1044348" y="739386"/>
                  <a:pt x="1047913" y="729398"/>
                  <a:pt x="1052214" y="719721"/>
                </a:cubicBezTo>
                <a:cubicBezTo>
                  <a:pt x="1055786" y="711685"/>
                  <a:pt x="1061699" y="704608"/>
                  <a:pt x="1064013" y="696124"/>
                </a:cubicBezTo>
                <a:cubicBezTo>
                  <a:pt x="1067672" y="682709"/>
                  <a:pt x="1067946" y="668593"/>
                  <a:pt x="1069912" y="654828"/>
                </a:cubicBezTo>
                <a:cubicBezTo>
                  <a:pt x="1067946" y="627298"/>
                  <a:pt x="1068810" y="599417"/>
                  <a:pt x="1064013" y="572237"/>
                </a:cubicBezTo>
                <a:cubicBezTo>
                  <a:pt x="1062781" y="565255"/>
                  <a:pt x="1054456" y="561265"/>
                  <a:pt x="1052214" y="554539"/>
                </a:cubicBezTo>
                <a:cubicBezTo>
                  <a:pt x="1048431" y="543191"/>
                  <a:pt x="1051664" y="529842"/>
                  <a:pt x="1046315" y="519143"/>
                </a:cubicBezTo>
                <a:cubicBezTo>
                  <a:pt x="1015005" y="456523"/>
                  <a:pt x="988470" y="437701"/>
                  <a:pt x="940126" y="389357"/>
                </a:cubicBezTo>
                <a:lnTo>
                  <a:pt x="922428" y="371659"/>
                </a:lnTo>
                <a:cubicBezTo>
                  <a:pt x="916529" y="365760"/>
                  <a:pt x="909736" y="360635"/>
                  <a:pt x="904730" y="353961"/>
                </a:cubicBezTo>
                <a:cubicBezTo>
                  <a:pt x="860232" y="294631"/>
                  <a:pt x="912478" y="361974"/>
                  <a:pt x="869334" y="312666"/>
                </a:cubicBezTo>
                <a:cubicBezTo>
                  <a:pt x="849795" y="290336"/>
                  <a:pt x="848498" y="283007"/>
                  <a:pt x="828039" y="265471"/>
                </a:cubicBezTo>
                <a:cubicBezTo>
                  <a:pt x="820574" y="259072"/>
                  <a:pt x="811841" y="254248"/>
                  <a:pt x="804441" y="247773"/>
                </a:cubicBezTo>
                <a:cubicBezTo>
                  <a:pt x="796069" y="240448"/>
                  <a:pt x="790100" y="230345"/>
                  <a:pt x="780844" y="224175"/>
                </a:cubicBezTo>
                <a:cubicBezTo>
                  <a:pt x="772033" y="218301"/>
                  <a:pt x="760604" y="217520"/>
                  <a:pt x="751347" y="212377"/>
                </a:cubicBezTo>
                <a:cubicBezTo>
                  <a:pt x="742752" y="207602"/>
                  <a:pt x="736345" y="199453"/>
                  <a:pt x="727750" y="194678"/>
                </a:cubicBezTo>
                <a:cubicBezTo>
                  <a:pt x="718493" y="189535"/>
                  <a:pt x="707725" y="187616"/>
                  <a:pt x="698253" y="182880"/>
                </a:cubicBezTo>
                <a:cubicBezTo>
                  <a:pt x="687997" y="177752"/>
                  <a:pt x="678297" y="171542"/>
                  <a:pt x="668756" y="165182"/>
                </a:cubicBezTo>
                <a:cubicBezTo>
                  <a:pt x="660575" y="159728"/>
                  <a:pt x="653953" y="151881"/>
                  <a:pt x="645159" y="147484"/>
                </a:cubicBezTo>
                <a:cubicBezTo>
                  <a:pt x="626215" y="138012"/>
                  <a:pt x="605108" y="133358"/>
                  <a:pt x="586165" y="123886"/>
                </a:cubicBezTo>
                <a:cubicBezTo>
                  <a:pt x="553096" y="107351"/>
                  <a:pt x="570733" y="115353"/>
                  <a:pt x="533071" y="100289"/>
                </a:cubicBezTo>
                <a:cubicBezTo>
                  <a:pt x="523239" y="92423"/>
                  <a:pt x="515179" y="81577"/>
                  <a:pt x="503574" y="76691"/>
                </a:cubicBezTo>
                <a:cubicBezTo>
                  <a:pt x="477186" y="65580"/>
                  <a:pt x="420983" y="53094"/>
                  <a:pt x="420983" y="53094"/>
                </a:cubicBezTo>
                <a:cubicBezTo>
                  <a:pt x="413117" y="47195"/>
                  <a:pt x="405981" y="40171"/>
                  <a:pt x="397386" y="35396"/>
                </a:cubicBezTo>
                <a:cubicBezTo>
                  <a:pt x="385074" y="28556"/>
                  <a:pt x="344192" y="15697"/>
                  <a:pt x="332493" y="11798"/>
                </a:cubicBezTo>
                <a:lnTo>
                  <a:pt x="297097" y="0"/>
                </a:lnTo>
                <a:cubicBezTo>
                  <a:pt x="199831" y="6484"/>
                  <a:pt x="179109" y="14748"/>
                  <a:pt x="155512" y="17698"/>
                </a:cubicBezTo>
                <a:close/>
              </a:path>
            </a:pathLst>
          </a:custGeom>
          <a:solidFill>
            <a:srgbClr val="4472C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6" name="Freeform: Shape 25">
            <a:extLst>
              <a:ext uri="{FF2B5EF4-FFF2-40B4-BE49-F238E27FC236}">
                <a16:creationId xmlns:a16="http://schemas.microsoft.com/office/drawing/2014/main" id="{CD9CBC7F-34A7-45A5-B5E2-308B6BE2E911}"/>
              </a:ext>
            </a:extLst>
          </p:cNvPr>
          <p:cNvSpPr/>
          <p:nvPr/>
        </p:nvSpPr>
        <p:spPr>
          <a:xfrm>
            <a:off x="6784457" y="2790116"/>
            <a:ext cx="1339154" cy="1144475"/>
          </a:xfrm>
          <a:custGeom>
            <a:avLst/>
            <a:gdLst>
              <a:gd name="connsiteX0" fmla="*/ 135685 w 1339154"/>
              <a:gd name="connsiteY0" fmla="*/ 483747 h 1144475"/>
              <a:gd name="connsiteX1" fmla="*/ 135685 w 1339154"/>
              <a:gd name="connsiteY1" fmla="*/ 483747 h 1144475"/>
              <a:gd name="connsiteX2" fmla="*/ 106189 w 1339154"/>
              <a:gd name="connsiteY2" fmla="*/ 525043 h 1144475"/>
              <a:gd name="connsiteX3" fmla="*/ 94390 w 1339154"/>
              <a:gd name="connsiteY3" fmla="*/ 554539 h 1144475"/>
              <a:gd name="connsiteX4" fmla="*/ 76692 w 1339154"/>
              <a:gd name="connsiteY4" fmla="*/ 584036 h 1144475"/>
              <a:gd name="connsiteX5" fmla="*/ 35396 w 1339154"/>
              <a:gd name="connsiteY5" fmla="*/ 690225 h 1144475"/>
              <a:gd name="connsiteX6" fmla="*/ 17698 w 1339154"/>
              <a:gd name="connsiteY6" fmla="*/ 731520 h 1144475"/>
              <a:gd name="connsiteX7" fmla="*/ 0 w 1339154"/>
              <a:gd name="connsiteY7" fmla="*/ 808212 h 1144475"/>
              <a:gd name="connsiteX8" fmla="*/ 11799 w 1339154"/>
              <a:gd name="connsiteY8" fmla="*/ 961595 h 1144475"/>
              <a:gd name="connsiteX9" fmla="*/ 23598 w 1339154"/>
              <a:gd name="connsiteY9" fmla="*/ 991092 h 1144475"/>
              <a:gd name="connsiteX10" fmla="*/ 35396 w 1339154"/>
              <a:gd name="connsiteY10" fmla="*/ 1038287 h 1144475"/>
              <a:gd name="connsiteX11" fmla="*/ 41296 w 1339154"/>
              <a:gd name="connsiteY11" fmla="*/ 1061884 h 1144475"/>
              <a:gd name="connsiteX12" fmla="*/ 64893 w 1339154"/>
              <a:gd name="connsiteY12" fmla="*/ 1097280 h 1144475"/>
              <a:gd name="connsiteX13" fmla="*/ 123887 w 1339154"/>
              <a:gd name="connsiteY13" fmla="*/ 1138576 h 1144475"/>
              <a:gd name="connsiteX14" fmla="*/ 147484 w 1339154"/>
              <a:gd name="connsiteY14" fmla="*/ 1144475 h 1144475"/>
              <a:gd name="connsiteX15" fmla="*/ 253673 w 1339154"/>
              <a:gd name="connsiteY15" fmla="*/ 1132676 h 1144475"/>
              <a:gd name="connsiteX16" fmla="*/ 300867 w 1339154"/>
              <a:gd name="connsiteY16" fmla="*/ 1109079 h 1144475"/>
              <a:gd name="connsiteX17" fmla="*/ 383458 w 1339154"/>
              <a:gd name="connsiteY17" fmla="*/ 1044186 h 1144475"/>
              <a:gd name="connsiteX18" fmla="*/ 430653 w 1339154"/>
              <a:gd name="connsiteY18" fmla="*/ 1002890 h 1144475"/>
              <a:gd name="connsiteX19" fmla="*/ 536842 w 1339154"/>
              <a:gd name="connsiteY19" fmla="*/ 932098 h 1144475"/>
              <a:gd name="connsiteX20" fmla="*/ 619433 w 1339154"/>
              <a:gd name="connsiteY20" fmla="*/ 849507 h 1144475"/>
              <a:gd name="connsiteX21" fmla="*/ 660728 w 1339154"/>
              <a:gd name="connsiteY21" fmla="*/ 802312 h 1144475"/>
              <a:gd name="connsiteX22" fmla="*/ 707923 w 1339154"/>
              <a:gd name="connsiteY22" fmla="*/ 766916 h 1144475"/>
              <a:gd name="connsiteX23" fmla="*/ 849507 w 1339154"/>
              <a:gd name="connsiteY23" fmla="*/ 678426 h 1144475"/>
              <a:gd name="connsiteX24" fmla="*/ 884904 w 1339154"/>
              <a:gd name="connsiteY24" fmla="*/ 666627 h 1144475"/>
              <a:gd name="connsiteX25" fmla="*/ 926199 w 1339154"/>
              <a:gd name="connsiteY25" fmla="*/ 648929 h 1144475"/>
              <a:gd name="connsiteX26" fmla="*/ 949796 w 1339154"/>
              <a:gd name="connsiteY26" fmla="*/ 637130 h 1144475"/>
              <a:gd name="connsiteX27" fmla="*/ 979293 w 1339154"/>
              <a:gd name="connsiteY27" fmla="*/ 631231 h 1144475"/>
              <a:gd name="connsiteX28" fmla="*/ 1044186 w 1339154"/>
              <a:gd name="connsiteY28" fmla="*/ 595835 h 1144475"/>
              <a:gd name="connsiteX29" fmla="*/ 1103180 w 1339154"/>
              <a:gd name="connsiteY29" fmla="*/ 572238 h 1144475"/>
              <a:gd name="connsiteX30" fmla="*/ 1132676 w 1339154"/>
              <a:gd name="connsiteY30" fmla="*/ 554539 h 1144475"/>
              <a:gd name="connsiteX31" fmla="*/ 1162173 w 1339154"/>
              <a:gd name="connsiteY31" fmla="*/ 542741 h 1144475"/>
              <a:gd name="connsiteX32" fmla="*/ 1185771 w 1339154"/>
              <a:gd name="connsiteY32" fmla="*/ 525043 h 1144475"/>
              <a:gd name="connsiteX33" fmla="*/ 1215267 w 1339154"/>
              <a:gd name="connsiteY33" fmla="*/ 513244 h 1144475"/>
              <a:gd name="connsiteX34" fmla="*/ 1244764 w 1339154"/>
              <a:gd name="connsiteY34" fmla="*/ 495546 h 1144475"/>
              <a:gd name="connsiteX35" fmla="*/ 1291959 w 1339154"/>
              <a:gd name="connsiteY35" fmla="*/ 460150 h 1144475"/>
              <a:gd name="connsiteX36" fmla="*/ 1333254 w 1339154"/>
              <a:gd name="connsiteY36" fmla="*/ 436552 h 1144475"/>
              <a:gd name="connsiteX37" fmla="*/ 1339154 w 1339154"/>
              <a:gd name="connsiteY37" fmla="*/ 383458 h 1144475"/>
              <a:gd name="connsiteX38" fmla="*/ 1333254 w 1339154"/>
              <a:gd name="connsiteY38" fmla="*/ 283169 h 1144475"/>
              <a:gd name="connsiteX39" fmla="*/ 1309657 w 1339154"/>
              <a:gd name="connsiteY39" fmla="*/ 218276 h 1144475"/>
              <a:gd name="connsiteX40" fmla="*/ 1297858 w 1339154"/>
              <a:gd name="connsiteY40" fmla="*/ 171081 h 1144475"/>
              <a:gd name="connsiteX41" fmla="*/ 1232965 w 1339154"/>
              <a:gd name="connsiteY41" fmla="*/ 70792 h 1144475"/>
              <a:gd name="connsiteX42" fmla="*/ 1191670 w 1339154"/>
              <a:gd name="connsiteY42" fmla="*/ 35396 h 1144475"/>
              <a:gd name="connsiteX43" fmla="*/ 1168073 w 1339154"/>
              <a:gd name="connsiteY43" fmla="*/ 29497 h 1144475"/>
              <a:gd name="connsiteX44" fmla="*/ 1144475 w 1339154"/>
              <a:gd name="connsiteY44" fmla="*/ 11799 h 1144475"/>
              <a:gd name="connsiteX45" fmla="*/ 1097280 w 1339154"/>
              <a:gd name="connsiteY45" fmla="*/ 0 h 1144475"/>
              <a:gd name="connsiteX46" fmla="*/ 985193 w 1339154"/>
              <a:gd name="connsiteY46" fmla="*/ 5899 h 1144475"/>
              <a:gd name="connsiteX47" fmla="*/ 926199 w 1339154"/>
              <a:gd name="connsiteY47" fmla="*/ 23598 h 1144475"/>
              <a:gd name="connsiteX48" fmla="*/ 843608 w 1339154"/>
              <a:gd name="connsiteY48" fmla="*/ 35396 h 1144475"/>
              <a:gd name="connsiteX49" fmla="*/ 772816 w 1339154"/>
              <a:gd name="connsiteY49" fmla="*/ 58994 h 1144475"/>
              <a:gd name="connsiteX50" fmla="*/ 743319 w 1339154"/>
              <a:gd name="connsiteY50" fmla="*/ 70792 h 1144475"/>
              <a:gd name="connsiteX51" fmla="*/ 713822 w 1339154"/>
              <a:gd name="connsiteY51" fmla="*/ 76692 h 1144475"/>
              <a:gd name="connsiteX52" fmla="*/ 690225 w 1339154"/>
              <a:gd name="connsiteY52" fmla="*/ 88490 h 1144475"/>
              <a:gd name="connsiteX53" fmla="*/ 672527 w 1339154"/>
              <a:gd name="connsiteY53" fmla="*/ 106188 h 1144475"/>
              <a:gd name="connsiteX54" fmla="*/ 643030 w 1339154"/>
              <a:gd name="connsiteY54" fmla="*/ 117987 h 1144475"/>
              <a:gd name="connsiteX55" fmla="*/ 625332 w 1339154"/>
              <a:gd name="connsiteY55" fmla="*/ 135685 h 1144475"/>
              <a:gd name="connsiteX56" fmla="*/ 572238 w 1339154"/>
              <a:gd name="connsiteY56" fmla="*/ 159283 h 1144475"/>
              <a:gd name="connsiteX57" fmla="*/ 530942 w 1339154"/>
              <a:gd name="connsiteY57" fmla="*/ 182880 h 1144475"/>
              <a:gd name="connsiteX58" fmla="*/ 501445 w 1339154"/>
              <a:gd name="connsiteY58" fmla="*/ 200578 h 1144475"/>
              <a:gd name="connsiteX59" fmla="*/ 471949 w 1339154"/>
              <a:gd name="connsiteY59" fmla="*/ 212377 h 1144475"/>
              <a:gd name="connsiteX60" fmla="*/ 448351 w 1339154"/>
              <a:gd name="connsiteY60" fmla="*/ 230075 h 1144475"/>
              <a:gd name="connsiteX61" fmla="*/ 418854 w 1339154"/>
              <a:gd name="connsiteY61" fmla="*/ 247773 h 1144475"/>
              <a:gd name="connsiteX62" fmla="*/ 377559 w 1339154"/>
              <a:gd name="connsiteY62" fmla="*/ 289068 h 1144475"/>
              <a:gd name="connsiteX63" fmla="*/ 336264 w 1339154"/>
              <a:gd name="connsiteY63" fmla="*/ 312666 h 1144475"/>
              <a:gd name="connsiteX64" fmla="*/ 294968 w 1339154"/>
              <a:gd name="connsiteY64" fmla="*/ 342163 h 1144475"/>
              <a:gd name="connsiteX65" fmla="*/ 259572 w 1339154"/>
              <a:gd name="connsiteY65" fmla="*/ 383458 h 1144475"/>
              <a:gd name="connsiteX66" fmla="*/ 235974 w 1339154"/>
              <a:gd name="connsiteY66" fmla="*/ 395257 h 1144475"/>
              <a:gd name="connsiteX67" fmla="*/ 188780 w 1339154"/>
              <a:gd name="connsiteY67" fmla="*/ 424754 h 1144475"/>
              <a:gd name="connsiteX68" fmla="*/ 176981 w 1339154"/>
              <a:gd name="connsiteY68" fmla="*/ 442452 h 1144475"/>
              <a:gd name="connsiteX69" fmla="*/ 135685 w 1339154"/>
              <a:gd name="connsiteY69" fmla="*/ 483747 h 114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39154" h="1144475">
                <a:moveTo>
                  <a:pt x="135685" y="483747"/>
                </a:moveTo>
                <a:lnTo>
                  <a:pt x="135685" y="483747"/>
                </a:lnTo>
                <a:cubicBezTo>
                  <a:pt x="125853" y="497512"/>
                  <a:pt x="114712" y="510431"/>
                  <a:pt x="106189" y="525043"/>
                </a:cubicBezTo>
                <a:cubicBezTo>
                  <a:pt x="100853" y="534190"/>
                  <a:pt x="99126" y="545068"/>
                  <a:pt x="94390" y="554539"/>
                </a:cubicBezTo>
                <a:cubicBezTo>
                  <a:pt x="89262" y="564795"/>
                  <a:pt x="81574" y="573661"/>
                  <a:pt x="76692" y="584036"/>
                </a:cubicBezTo>
                <a:cubicBezTo>
                  <a:pt x="27841" y="687844"/>
                  <a:pt x="62368" y="620099"/>
                  <a:pt x="35396" y="690225"/>
                </a:cubicBezTo>
                <a:cubicBezTo>
                  <a:pt x="30020" y="704203"/>
                  <a:pt x="22434" y="717313"/>
                  <a:pt x="17698" y="731520"/>
                </a:cubicBezTo>
                <a:cubicBezTo>
                  <a:pt x="10586" y="752855"/>
                  <a:pt x="4679" y="784820"/>
                  <a:pt x="0" y="808212"/>
                </a:cubicBezTo>
                <a:cubicBezTo>
                  <a:pt x="1656" y="844636"/>
                  <a:pt x="-3739" y="914980"/>
                  <a:pt x="11799" y="961595"/>
                </a:cubicBezTo>
                <a:cubicBezTo>
                  <a:pt x="15148" y="971641"/>
                  <a:pt x="20484" y="980970"/>
                  <a:pt x="23598" y="991092"/>
                </a:cubicBezTo>
                <a:cubicBezTo>
                  <a:pt x="28367" y="1006591"/>
                  <a:pt x="31463" y="1022555"/>
                  <a:pt x="35396" y="1038287"/>
                </a:cubicBezTo>
                <a:cubicBezTo>
                  <a:pt x="37362" y="1046153"/>
                  <a:pt x="36799" y="1055138"/>
                  <a:pt x="41296" y="1061884"/>
                </a:cubicBezTo>
                <a:cubicBezTo>
                  <a:pt x="49162" y="1073683"/>
                  <a:pt x="53549" y="1088772"/>
                  <a:pt x="64893" y="1097280"/>
                </a:cubicBezTo>
                <a:cubicBezTo>
                  <a:pt x="79688" y="1108376"/>
                  <a:pt x="109367" y="1131316"/>
                  <a:pt x="123887" y="1138576"/>
                </a:cubicBezTo>
                <a:cubicBezTo>
                  <a:pt x="131139" y="1142202"/>
                  <a:pt x="139618" y="1142509"/>
                  <a:pt x="147484" y="1144475"/>
                </a:cubicBezTo>
                <a:cubicBezTo>
                  <a:pt x="182880" y="1140542"/>
                  <a:pt x="218971" y="1140684"/>
                  <a:pt x="253673" y="1132676"/>
                </a:cubicBezTo>
                <a:cubicBezTo>
                  <a:pt x="270811" y="1128721"/>
                  <a:pt x="286335" y="1118987"/>
                  <a:pt x="300867" y="1109079"/>
                </a:cubicBezTo>
                <a:cubicBezTo>
                  <a:pt x="329795" y="1089356"/>
                  <a:pt x="355928" y="1065817"/>
                  <a:pt x="383458" y="1044186"/>
                </a:cubicBezTo>
                <a:cubicBezTo>
                  <a:pt x="399895" y="1031271"/>
                  <a:pt x="413427" y="1014733"/>
                  <a:pt x="430653" y="1002890"/>
                </a:cubicBezTo>
                <a:cubicBezTo>
                  <a:pt x="531559" y="933517"/>
                  <a:pt x="419461" y="1039697"/>
                  <a:pt x="536842" y="932098"/>
                </a:cubicBezTo>
                <a:cubicBezTo>
                  <a:pt x="565542" y="905790"/>
                  <a:pt x="593795" y="878808"/>
                  <a:pt x="619433" y="849507"/>
                </a:cubicBezTo>
                <a:cubicBezTo>
                  <a:pt x="633198" y="833775"/>
                  <a:pt x="645446" y="816575"/>
                  <a:pt x="660728" y="802312"/>
                </a:cubicBezTo>
                <a:cubicBezTo>
                  <a:pt x="675104" y="788895"/>
                  <a:pt x="691876" y="778282"/>
                  <a:pt x="707923" y="766916"/>
                </a:cubicBezTo>
                <a:cubicBezTo>
                  <a:pt x="763611" y="727471"/>
                  <a:pt x="792667" y="702786"/>
                  <a:pt x="849507" y="678426"/>
                </a:cubicBezTo>
                <a:cubicBezTo>
                  <a:pt x="860939" y="673527"/>
                  <a:pt x="873296" y="671092"/>
                  <a:pt x="884904" y="666627"/>
                </a:cubicBezTo>
                <a:cubicBezTo>
                  <a:pt x="898882" y="661251"/>
                  <a:pt x="912565" y="655126"/>
                  <a:pt x="926199" y="648929"/>
                </a:cubicBezTo>
                <a:cubicBezTo>
                  <a:pt x="934205" y="645290"/>
                  <a:pt x="941453" y="639911"/>
                  <a:pt x="949796" y="637130"/>
                </a:cubicBezTo>
                <a:cubicBezTo>
                  <a:pt x="959308" y="633959"/>
                  <a:pt x="969461" y="633197"/>
                  <a:pt x="979293" y="631231"/>
                </a:cubicBezTo>
                <a:cubicBezTo>
                  <a:pt x="1076989" y="592152"/>
                  <a:pt x="926287" y="654783"/>
                  <a:pt x="1044186" y="595835"/>
                </a:cubicBezTo>
                <a:cubicBezTo>
                  <a:pt x="1063130" y="586363"/>
                  <a:pt x="1085019" y="583135"/>
                  <a:pt x="1103180" y="572238"/>
                </a:cubicBezTo>
                <a:cubicBezTo>
                  <a:pt x="1113012" y="566338"/>
                  <a:pt x="1122420" y="559667"/>
                  <a:pt x="1132676" y="554539"/>
                </a:cubicBezTo>
                <a:cubicBezTo>
                  <a:pt x="1142148" y="549803"/>
                  <a:pt x="1152916" y="547884"/>
                  <a:pt x="1162173" y="542741"/>
                </a:cubicBezTo>
                <a:cubicBezTo>
                  <a:pt x="1170768" y="537966"/>
                  <a:pt x="1177176" y="529818"/>
                  <a:pt x="1185771" y="525043"/>
                </a:cubicBezTo>
                <a:cubicBezTo>
                  <a:pt x="1195028" y="519900"/>
                  <a:pt x="1205796" y="517980"/>
                  <a:pt x="1215267" y="513244"/>
                </a:cubicBezTo>
                <a:cubicBezTo>
                  <a:pt x="1225523" y="508116"/>
                  <a:pt x="1235336" y="502073"/>
                  <a:pt x="1244764" y="495546"/>
                </a:cubicBezTo>
                <a:cubicBezTo>
                  <a:pt x="1260932" y="484353"/>
                  <a:pt x="1274371" y="468945"/>
                  <a:pt x="1291959" y="460150"/>
                </a:cubicBezTo>
                <a:cubicBezTo>
                  <a:pt x="1321898" y="445180"/>
                  <a:pt x="1308239" y="453229"/>
                  <a:pt x="1333254" y="436552"/>
                </a:cubicBezTo>
                <a:cubicBezTo>
                  <a:pt x="1335221" y="418854"/>
                  <a:pt x="1339154" y="401265"/>
                  <a:pt x="1339154" y="383458"/>
                </a:cubicBezTo>
                <a:cubicBezTo>
                  <a:pt x="1339154" y="349971"/>
                  <a:pt x="1339141" y="316135"/>
                  <a:pt x="1333254" y="283169"/>
                </a:cubicBezTo>
                <a:cubicBezTo>
                  <a:pt x="1329208" y="260511"/>
                  <a:pt x="1316588" y="240224"/>
                  <a:pt x="1309657" y="218276"/>
                </a:cubicBezTo>
                <a:cubicBezTo>
                  <a:pt x="1304774" y="202813"/>
                  <a:pt x="1303552" y="186264"/>
                  <a:pt x="1297858" y="171081"/>
                </a:cubicBezTo>
                <a:cubicBezTo>
                  <a:pt x="1284689" y="135964"/>
                  <a:pt x="1258983" y="96810"/>
                  <a:pt x="1232965" y="70792"/>
                </a:cubicBezTo>
                <a:cubicBezTo>
                  <a:pt x="1221158" y="58985"/>
                  <a:pt x="1206805" y="42964"/>
                  <a:pt x="1191670" y="35396"/>
                </a:cubicBezTo>
                <a:cubicBezTo>
                  <a:pt x="1184418" y="31770"/>
                  <a:pt x="1175939" y="31463"/>
                  <a:pt x="1168073" y="29497"/>
                </a:cubicBezTo>
                <a:cubicBezTo>
                  <a:pt x="1160207" y="23598"/>
                  <a:pt x="1153551" y="15581"/>
                  <a:pt x="1144475" y="11799"/>
                </a:cubicBezTo>
                <a:cubicBezTo>
                  <a:pt x="1129507" y="5562"/>
                  <a:pt x="1097280" y="0"/>
                  <a:pt x="1097280" y="0"/>
                </a:cubicBezTo>
                <a:cubicBezTo>
                  <a:pt x="1059918" y="1966"/>
                  <a:pt x="1022478" y="2792"/>
                  <a:pt x="985193" y="5899"/>
                </a:cubicBezTo>
                <a:cubicBezTo>
                  <a:pt x="954126" y="8488"/>
                  <a:pt x="955697" y="13765"/>
                  <a:pt x="926199" y="23598"/>
                </a:cubicBezTo>
                <a:cubicBezTo>
                  <a:pt x="898706" y="32762"/>
                  <a:pt x="873433" y="32414"/>
                  <a:pt x="843608" y="35396"/>
                </a:cubicBezTo>
                <a:cubicBezTo>
                  <a:pt x="820011" y="43262"/>
                  <a:pt x="795911" y="49757"/>
                  <a:pt x="772816" y="58994"/>
                </a:cubicBezTo>
                <a:cubicBezTo>
                  <a:pt x="762984" y="62927"/>
                  <a:pt x="753462" y="67749"/>
                  <a:pt x="743319" y="70792"/>
                </a:cubicBezTo>
                <a:cubicBezTo>
                  <a:pt x="733715" y="73673"/>
                  <a:pt x="723654" y="74725"/>
                  <a:pt x="713822" y="76692"/>
                </a:cubicBezTo>
                <a:cubicBezTo>
                  <a:pt x="705956" y="80625"/>
                  <a:pt x="697381" y="83379"/>
                  <a:pt x="690225" y="88490"/>
                </a:cubicBezTo>
                <a:cubicBezTo>
                  <a:pt x="683436" y="93339"/>
                  <a:pt x="679602" y="101766"/>
                  <a:pt x="672527" y="106188"/>
                </a:cubicBezTo>
                <a:cubicBezTo>
                  <a:pt x="663547" y="111801"/>
                  <a:pt x="652862" y="114054"/>
                  <a:pt x="643030" y="117987"/>
                </a:cubicBezTo>
                <a:cubicBezTo>
                  <a:pt x="637131" y="123886"/>
                  <a:pt x="632407" y="131263"/>
                  <a:pt x="625332" y="135685"/>
                </a:cubicBezTo>
                <a:cubicBezTo>
                  <a:pt x="588329" y="158812"/>
                  <a:pt x="604759" y="136053"/>
                  <a:pt x="572238" y="159283"/>
                </a:cubicBezTo>
                <a:cubicBezTo>
                  <a:pt x="534389" y="186318"/>
                  <a:pt x="576645" y="171455"/>
                  <a:pt x="530942" y="182880"/>
                </a:cubicBezTo>
                <a:cubicBezTo>
                  <a:pt x="521110" y="188779"/>
                  <a:pt x="511701" y="195450"/>
                  <a:pt x="501445" y="200578"/>
                </a:cubicBezTo>
                <a:cubicBezTo>
                  <a:pt x="491974" y="205314"/>
                  <a:pt x="481206" y="207234"/>
                  <a:pt x="471949" y="212377"/>
                </a:cubicBezTo>
                <a:cubicBezTo>
                  <a:pt x="463354" y="217152"/>
                  <a:pt x="456532" y="224621"/>
                  <a:pt x="448351" y="230075"/>
                </a:cubicBezTo>
                <a:cubicBezTo>
                  <a:pt x="438810" y="236435"/>
                  <a:pt x="428395" y="241413"/>
                  <a:pt x="418854" y="247773"/>
                </a:cubicBezTo>
                <a:cubicBezTo>
                  <a:pt x="371662" y="279234"/>
                  <a:pt x="416886" y="249741"/>
                  <a:pt x="377559" y="289068"/>
                </a:cubicBezTo>
                <a:cubicBezTo>
                  <a:pt x="363625" y="303002"/>
                  <a:pt x="352458" y="301099"/>
                  <a:pt x="336264" y="312666"/>
                </a:cubicBezTo>
                <a:cubicBezTo>
                  <a:pt x="280459" y="352527"/>
                  <a:pt x="359639" y="309826"/>
                  <a:pt x="294968" y="342163"/>
                </a:cubicBezTo>
                <a:cubicBezTo>
                  <a:pt x="285673" y="354557"/>
                  <a:pt x="272845" y="373977"/>
                  <a:pt x="259572" y="383458"/>
                </a:cubicBezTo>
                <a:cubicBezTo>
                  <a:pt x="252416" y="388570"/>
                  <a:pt x="243291" y="390379"/>
                  <a:pt x="235974" y="395257"/>
                </a:cubicBezTo>
                <a:cubicBezTo>
                  <a:pt x="187879" y="427320"/>
                  <a:pt x="225210" y="412609"/>
                  <a:pt x="188780" y="424754"/>
                </a:cubicBezTo>
                <a:cubicBezTo>
                  <a:pt x="184847" y="430653"/>
                  <a:pt x="181995" y="437439"/>
                  <a:pt x="176981" y="442452"/>
                </a:cubicBezTo>
                <a:lnTo>
                  <a:pt x="135685" y="483747"/>
                </a:lnTo>
                <a:close/>
              </a:path>
            </a:pathLst>
          </a:custGeom>
          <a:solidFill>
            <a:srgbClr val="4472C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4" name="Picture 3">
            <a:extLst>
              <a:ext uri="{FF2B5EF4-FFF2-40B4-BE49-F238E27FC236}">
                <a16:creationId xmlns:a16="http://schemas.microsoft.com/office/drawing/2014/main" id="{BEF06F52-8861-4769-A19B-30A1BCAA7C03}"/>
              </a:ext>
            </a:extLst>
          </p:cNvPr>
          <p:cNvPicPr>
            <a:picLocks noChangeAspect="1"/>
          </p:cNvPicPr>
          <p:nvPr/>
        </p:nvPicPr>
        <p:blipFill>
          <a:blip r:embed="rId3"/>
          <a:stretch>
            <a:fillRect/>
          </a:stretch>
        </p:blipFill>
        <p:spPr>
          <a:xfrm>
            <a:off x="3193289" y="2412337"/>
            <a:ext cx="3097623" cy="1257704"/>
          </a:xfrm>
          <a:prstGeom prst="rect">
            <a:avLst/>
          </a:prstGeom>
        </p:spPr>
      </p:pic>
      <p:sp>
        <p:nvSpPr>
          <p:cNvPr id="12" name="TextBox 11">
            <a:extLst>
              <a:ext uri="{FF2B5EF4-FFF2-40B4-BE49-F238E27FC236}">
                <a16:creationId xmlns:a16="http://schemas.microsoft.com/office/drawing/2014/main" id="{7A3F09FB-A79C-480A-8B6F-FD20793EFDED}"/>
              </a:ext>
            </a:extLst>
          </p:cNvPr>
          <p:cNvSpPr txBox="1"/>
          <p:nvPr/>
        </p:nvSpPr>
        <p:spPr>
          <a:xfrm>
            <a:off x="10493828" y="5157748"/>
            <a:ext cx="1461747" cy="338554"/>
          </a:xfrm>
          <a:prstGeom prst="rect">
            <a:avLst/>
          </a:prstGeom>
          <a:noFill/>
        </p:spPr>
        <p:txBody>
          <a:bodyPr wrap="none" rtlCol="0">
            <a:spAutoFit/>
          </a:bodyPr>
          <a:lstStyle/>
          <a:p>
            <a:r>
              <a:rPr lang="nl-NL" sz="1600" i="1" dirty="0"/>
              <a:t>Passé Composé</a:t>
            </a:r>
            <a:endParaRPr lang="en-NL" sz="1600" i="1" dirty="0"/>
          </a:p>
        </p:txBody>
      </p:sp>
      <p:cxnSp>
        <p:nvCxnSpPr>
          <p:cNvPr id="14" name="Straight Connector 13">
            <a:extLst>
              <a:ext uri="{FF2B5EF4-FFF2-40B4-BE49-F238E27FC236}">
                <a16:creationId xmlns:a16="http://schemas.microsoft.com/office/drawing/2014/main" id="{C3A587D1-8C67-4F16-AB23-A49BDAA719B5}"/>
              </a:ext>
            </a:extLst>
          </p:cNvPr>
          <p:cNvCxnSpPr>
            <a:stCxn id="12" idx="0"/>
          </p:cNvCxnSpPr>
          <p:nvPr/>
        </p:nvCxnSpPr>
        <p:spPr>
          <a:xfrm flipH="1" flipV="1">
            <a:off x="10506951" y="4465532"/>
            <a:ext cx="717751" cy="692216"/>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61F7A79-BC15-499A-9407-292A8561A8A7}"/>
              </a:ext>
            </a:extLst>
          </p:cNvPr>
          <p:cNvSpPr txBox="1"/>
          <p:nvPr/>
        </p:nvSpPr>
        <p:spPr>
          <a:xfrm>
            <a:off x="8173511" y="4995263"/>
            <a:ext cx="772647" cy="338554"/>
          </a:xfrm>
          <a:prstGeom prst="rect">
            <a:avLst/>
          </a:prstGeom>
          <a:noFill/>
        </p:spPr>
        <p:txBody>
          <a:bodyPr wrap="none" rtlCol="0">
            <a:spAutoFit/>
          </a:bodyPr>
          <a:lstStyle/>
          <a:p>
            <a:r>
              <a:rPr lang="nl-NL" sz="1600" i="1" dirty="0"/>
              <a:t>Perfekt</a:t>
            </a:r>
            <a:endParaRPr lang="en-NL" sz="1600" i="1" dirty="0"/>
          </a:p>
        </p:txBody>
      </p:sp>
      <p:cxnSp>
        <p:nvCxnSpPr>
          <p:cNvPr id="18" name="Straight Connector 17">
            <a:extLst>
              <a:ext uri="{FF2B5EF4-FFF2-40B4-BE49-F238E27FC236}">
                <a16:creationId xmlns:a16="http://schemas.microsoft.com/office/drawing/2014/main" id="{05672835-11E5-4D33-ACF7-535098B8E4EE}"/>
              </a:ext>
            </a:extLst>
          </p:cNvPr>
          <p:cNvCxnSpPr>
            <a:stCxn id="17" idx="0"/>
          </p:cNvCxnSpPr>
          <p:nvPr/>
        </p:nvCxnSpPr>
        <p:spPr>
          <a:xfrm flipV="1">
            <a:off x="8559835" y="4371142"/>
            <a:ext cx="112417" cy="624121"/>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1B55E7E-F989-43C1-AE10-684F6C490C4D}"/>
              </a:ext>
            </a:extLst>
          </p:cNvPr>
          <p:cNvSpPr txBox="1"/>
          <p:nvPr/>
        </p:nvSpPr>
        <p:spPr>
          <a:xfrm>
            <a:off x="7125665" y="4806570"/>
            <a:ext cx="503343" cy="338554"/>
          </a:xfrm>
          <a:prstGeom prst="rect">
            <a:avLst/>
          </a:prstGeom>
          <a:noFill/>
        </p:spPr>
        <p:txBody>
          <a:bodyPr wrap="none" rtlCol="0">
            <a:spAutoFit/>
          </a:bodyPr>
          <a:lstStyle/>
          <a:p>
            <a:r>
              <a:rPr lang="nl-NL" sz="1600" i="1" dirty="0"/>
              <a:t>VTT</a:t>
            </a:r>
            <a:endParaRPr lang="en-NL" sz="1600" i="1" dirty="0"/>
          </a:p>
        </p:txBody>
      </p:sp>
      <p:cxnSp>
        <p:nvCxnSpPr>
          <p:cNvPr id="21" name="Straight Connector 20">
            <a:extLst>
              <a:ext uri="{FF2B5EF4-FFF2-40B4-BE49-F238E27FC236}">
                <a16:creationId xmlns:a16="http://schemas.microsoft.com/office/drawing/2014/main" id="{228E12DC-091E-4A41-AD9E-C57AB4E0DCC7}"/>
              </a:ext>
            </a:extLst>
          </p:cNvPr>
          <p:cNvCxnSpPr>
            <a:stCxn id="20" idx="0"/>
          </p:cNvCxnSpPr>
          <p:nvPr/>
        </p:nvCxnSpPr>
        <p:spPr>
          <a:xfrm flipV="1">
            <a:off x="7377337" y="4489130"/>
            <a:ext cx="333319" cy="31744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DAE89DB-6061-41A4-88D4-D922F8183126}"/>
              </a:ext>
            </a:extLst>
          </p:cNvPr>
          <p:cNvSpPr txBox="1"/>
          <p:nvPr/>
        </p:nvSpPr>
        <p:spPr>
          <a:xfrm>
            <a:off x="5938155" y="4201865"/>
            <a:ext cx="1119217" cy="830997"/>
          </a:xfrm>
          <a:prstGeom prst="rect">
            <a:avLst/>
          </a:prstGeom>
          <a:noFill/>
        </p:spPr>
        <p:txBody>
          <a:bodyPr wrap="none" rtlCol="0">
            <a:spAutoFit/>
          </a:bodyPr>
          <a:lstStyle/>
          <a:p>
            <a:pPr algn="ctr"/>
            <a:r>
              <a:rPr lang="nl-NL" sz="1600" i="1" dirty="0"/>
              <a:t>Pretérito</a:t>
            </a:r>
          </a:p>
          <a:p>
            <a:pPr algn="ctr"/>
            <a:r>
              <a:rPr lang="nl-NL" sz="1600" i="1" dirty="0"/>
              <a:t>Perfecto</a:t>
            </a:r>
          </a:p>
          <a:p>
            <a:pPr algn="ctr"/>
            <a:r>
              <a:rPr lang="nl-NL" sz="1600" i="1" dirty="0"/>
              <a:t>Compuesto</a:t>
            </a:r>
            <a:endParaRPr lang="en-NL" sz="1600" i="1" dirty="0"/>
          </a:p>
        </p:txBody>
      </p:sp>
      <p:cxnSp>
        <p:nvCxnSpPr>
          <p:cNvPr id="27" name="Straight Connector 26">
            <a:extLst>
              <a:ext uri="{FF2B5EF4-FFF2-40B4-BE49-F238E27FC236}">
                <a16:creationId xmlns:a16="http://schemas.microsoft.com/office/drawing/2014/main" id="{92882DD1-4B4F-4C7C-83C4-4DD1DBCCF97D}"/>
              </a:ext>
            </a:extLst>
          </p:cNvPr>
          <p:cNvCxnSpPr>
            <a:stCxn id="23" idx="0"/>
          </p:cNvCxnSpPr>
          <p:nvPr/>
        </p:nvCxnSpPr>
        <p:spPr>
          <a:xfrm flipV="1">
            <a:off x="6497764" y="4034881"/>
            <a:ext cx="351587" cy="166984"/>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2354829-9512-4957-AEAD-8195AE09B4B0}"/>
              </a:ext>
            </a:extLst>
          </p:cNvPr>
          <p:cNvSpPr txBox="1"/>
          <p:nvPr/>
        </p:nvSpPr>
        <p:spPr>
          <a:xfrm>
            <a:off x="7840396" y="2365535"/>
            <a:ext cx="1592872" cy="369332"/>
          </a:xfrm>
          <a:prstGeom prst="rect">
            <a:avLst/>
          </a:prstGeom>
          <a:noFill/>
        </p:spPr>
        <p:txBody>
          <a:bodyPr wrap="none" rtlCol="0">
            <a:spAutoFit/>
          </a:bodyPr>
          <a:lstStyle/>
          <a:p>
            <a:r>
              <a:rPr lang="nl-NL" i="1" dirty="0"/>
              <a:t>Present Perfect</a:t>
            </a:r>
            <a:endParaRPr lang="en-NL" i="1" dirty="0"/>
          </a:p>
        </p:txBody>
      </p:sp>
      <p:cxnSp>
        <p:nvCxnSpPr>
          <p:cNvPr id="6" name="Straight Connector 5">
            <a:extLst>
              <a:ext uri="{FF2B5EF4-FFF2-40B4-BE49-F238E27FC236}">
                <a16:creationId xmlns:a16="http://schemas.microsoft.com/office/drawing/2014/main" id="{9FBA523A-667F-4907-9A51-10BDFB26509E}"/>
              </a:ext>
            </a:extLst>
          </p:cNvPr>
          <p:cNvCxnSpPr>
            <a:stCxn id="2" idx="2"/>
          </p:cNvCxnSpPr>
          <p:nvPr/>
        </p:nvCxnSpPr>
        <p:spPr>
          <a:xfrm flipH="1">
            <a:off x="8064618" y="2734867"/>
            <a:ext cx="572214" cy="21972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04840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7" name="Picture 6">
            <a:extLst>
              <a:ext uri="{FF2B5EF4-FFF2-40B4-BE49-F238E27FC236}">
                <a16:creationId xmlns:a16="http://schemas.microsoft.com/office/drawing/2014/main" id="{D4BF86D4-EAFD-4EB4-85F9-7FD3C5F1470B}"/>
              </a:ext>
            </a:extLst>
          </p:cNvPr>
          <p:cNvPicPr>
            <a:picLocks noChangeAspect="1"/>
          </p:cNvPicPr>
          <p:nvPr/>
        </p:nvPicPr>
        <p:blipFill>
          <a:blip r:embed="rId3"/>
          <a:stretch>
            <a:fillRect/>
          </a:stretch>
        </p:blipFill>
        <p:spPr>
          <a:xfrm>
            <a:off x="3024044" y="1686758"/>
            <a:ext cx="6140126" cy="3566288"/>
          </a:xfrm>
          <a:prstGeom prst="rect">
            <a:avLst/>
          </a:prstGeom>
        </p:spPr>
      </p:pic>
      <p:sp>
        <p:nvSpPr>
          <p:cNvPr id="2" name="Oval 1">
            <a:extLst>
              <a:ext uri="{FF2B5EF4-FFF2-40B4-BE49-F238E27FC236}">
                <a16:creationId xmlns:a16="http://schemas.microsoft.com/office/drawing/2014/main" id="{B6A64303-BCEF-415D-8CD4-59383D3F0C8B}"/>
              </a:ext>
            </a:extLst>
          </p:cNvPr>
          <p:cNvSpPr/>
          <p:nvPr/>
        </p:nvSpPr>
        <p:spPr>
          <a:xfrm>
            <a:off x="5513032" y="2166152"/>
            <a:ext cx="319597" cy="310719"/>
          </a:xfrm>
          <a:prstGeom prst="ellipse">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2834612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9" name="Picture 8">
            <a:extLst>
              <a:ext uri="{FF2B5EF4-FFF2-40B4-BE49-F238E27FC236}">
                <a16:creationId xmlns:a16="http://schemas.microsoft.com/office/drawing/2014/main" id="{81108B55-1162-4837-99F2-DF9B1F621F84}"/>
              </a:ext>
            </a:extLst>
          </p:cNvPr>
          <p:cNvPicPr>
            <a:picLocks noChangeAspect="1"/>
          </p:cNvPicPr>
          <p:nvPr/>
        </p:nvPicPr>
        <p:blipFill>
          <a:blip r:embed="rId3"/>
          <a:stretch>
            <a:fillRect/>
          </a:stretch>
        </p:blipFill>
        <p:spPr>
          <a:xfrm>
            <a:off x="877043" y="714036"/>
            <a:ext cx="10714698" cy="5083083"/>
          </a:xfrm>
          <a:prstGeom prst="rect">
            <a:avLst/>
          </a:prstGeom>
        </p:spPr>
      </p:pic>
      <p:sp>
        <p:nvSpPr>
          <p:cNvPr id="11" name="Rectangle 10">
            <a:extLst>
              <a:ext uri="{FF2B5EF4-FFF2-40B4-BE49-F238E27FC236}">
                <a16:creationId xmlns:a16="http://schemas.microsoft.com/office/drawing/2014/main" id="{80F38D69-50E6-4D97-8ADB-0CAF8509078B}"/>
              </a:ext>
            </a:extLst>
          </p:cNvPr>
          <p:cNvSpPr/>
          <p:nvPr/>
        </p:nvSpPr>
        <p:spPr>
          <a:xfrm>
            <a:off x="6234392" y="3581264"/>
            <a:ext cx="5357349" cy="2562699"/>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19810094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3" name="Picture 2">
            <a:extLst>
              <a:ext uri="{FF2B5EF4-FFF2-40B4-BE49-F238E27FC236}">
                <a16:creationId xmlns:a16="http://schemas.microsoft.com/office/drawing/2014/main" id="{343C793A-E32F-4465-BEF0-36CCEAED3E20}"/>
              </a:ext>
            </a:extLst>
          </p:cNvPr>
          <p:cNvPicPr>
            <a:picLocks noChangeAspect="1"/>
          </p:cNvPicPr>
          <p:nvPr/>
        </p:nvPicPr>
        <p:blipFill>
          <a:blip r:embed="rId3"/>
          <a:stretch>
            <a:fillRect/>
          </a:stretch>
        </p:blipFill>
        <p:spPr>
          <a:xfrm>
            <a:off x="958788" y="620402"/>
            <a:ext cx="9968543" cy="5158962"/>
          </a:xfrm>
          <a:prstGeom prst="rect">
            <a:avLst/>
          </a:prstGeom>
        </p:spPr>
      </p:pic>
    </p:spTree>
    <p:extLst>
      <p:ext uri="{BB962C8B-B14F-4D97-AF65-F5344CB8AC3E}">
        <p14:creationId xmlns:p14="http://schemas.microsoft.com/office/powerpoint/2010/main" val="1572563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7" name="Picture 6">
            <a:extLst>
              <a:ext uri="{FF2B5EF4-FFF2-40B4-BE49-F238E27FC236}">
                <a16:creationId xmlns:a16="http://schemas.microsoft.com/office/drawing/2014/main" id="{D4BF86D4-EAFD-4EB4-85F9-7FD3C5F1470B}"/>
              </a:ext>
            </a:extLst>
          </p:cNvPr>
          <p:cNvPicPr>
            <a:picLocks noChangeAspect="1"/>
          </p:cNvPicPr>
          <p:nvPr/>
        </p:nvPicPr>
        <p:blipFill>
          <a:blip r:embed="rId3"/>
          <a:stretch>
            <a:fillRect/>
          </a:stretch>
        </p:blipFill>
        <p:spPr>
          <a:xfrm>
            <a:off x="3024044" y="1686758"/>
            <a:ext cx="6140126" cy="3566288"/>
          </a:xfrm>
          <a:prstGeom prst="rect">
            <a:avLst/>
          </a:prstGeom>
        </p:spPr>
      </p:pic>
      <p:sp>
        <p:nvSpPr>
          <p:cNvPr id="2" name="Oval 1">
            <a:extLst>
              <a:ext uri="{FF2B5EF4-FFF2-40B4-BE49-F238E27FC236}">
                <a16:creationId xmlns:a16="http://schemas.microsoft.com/office/drawing/2014/main" id="{B6A64303-BCEF-415D-8CD4-59383D3F0C8B}"/>
              </a:ext>
            </a:extLst>
          </p:cNvPr>
          <p:cNvSpPr/>
          <p:nvPr/>
        </p:nvSpPr>
        <p:spPr>
          <a:xfrm>
            <a:off x="4758430" y="2663301"/>
            <a:ext cx="319597" cy="310719"/>
          </a:xfrm>
          <a:prstGeom prst="ellipse">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7190062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034904-2E2C-4FDA-A78D-C60EEAAFEB39}"/>
              </a:ext>
            </a:extLst>
          </p:cNvPr>
          <p:cNvPicPr>
            <a:picLocks noChangeAspect="1"/>
          </p:cNvPicPr>
          <p:nvPr/>
        </p:nvPicPr>
        <p:blipFill>
          <a:blip r:embed="rId3"/>
          <a:stretch>
            <a:fillRect/>
          </a:stretch>
        </p:blipFill>
        <p:spPr>
          <a:xfrm>
            <a:off x="785626" y="666925"/>
            <a:ext cx="10616961" cy="5498592"/>
          </a:xfrm>
          <a:prstGeom prst="rect">
            <a:avLst/>
          </a:prstGeom>
        </p:spPr>
      </p:pic>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Rectangle 8">
            <a:extLst>
              <a:ext uri="{FF2B5EF4-FFF2-40B4-BE49-F238E27FC236}">
                <a16:creationId xmlns:a16="http://schemas.microsoft.com/office/drawing/2014/main" id="{9DAACF32-3194-4B72-AB4A-8F558997354C}"/>
              </a:ext>
            </a:extLst>
          </p:cNvPr>
          <p:cNvSpPr/>
          <p:nvPr/>
        </p:nvSpPr>
        <p:spPr>
          <a:xfrm>
            <a:off x="6126039" y="4145033"/>
            <a:ext cx="5276548" cy="2238012"/>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14398006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7" name="Picture 6">
            <a:extLst>
              <a:ext uri="{FF2B5EF4-FFF2-40B4-BE49-F238E27FC236}">
                <a16:creationId xmlns:a16="http://schemas.microsoft.com/office/drawing/2014/main" id="{310BB0A9-8642-4A61-8342-A35E12756DAE}"/>
              </a:ext>
            </a:extLst>
          </p:cNvPr>
          <p:cNvPicPr>
            <a:picLocks noChangeAspect="1"/>
          </p:cNvPicPr>
          <p:nvPr/>
        </p:nvPicPr>
        <p:blipFill>
          <a:blip r:embed="rId3"/>
          <a:stretch>
            <a:fillRect/>
          </a:stretch>
        </p:blipFill>
        <p:spPr>
          <a:xfrm>
            <a:off x="319596" y="259862"/>
            <a:ext cx="6098960" cy="3156359"/>
          </a:xfrm>
          <a:prstGeom prst="rect">
            <a:avLst/>
          </a:prstGeom>
        </p:spPr>
      </p:pic>
      <p:pic>
        <p:nvPicPr>
          <p:cNvPr id="8" name="Picture 7">
            <a:extLst>
              <a:ext uri="{FF2B5EF4-FFF2-40B4-BE49-F238E27FC236}">
                <a16:creationId xmlns:a16="http://schemas.microsoft.com/office/drawing/2014/main" id="{D789726A-6D99-4C2C-B3DC-762A4C2F5E3D}"/>
              </a:ext>
            </a:extLst>
          </p:cNvPr>
          <p:cNvPicPr>
            <a:picLocks noChangeAspect="1"/>
          </p:cNvPicPr>
          <p:nvPr/>
        </p:nvPicPr>
        <p:blipFill>
          <a:blip r:embed="rId4"/>
          <a:stretch>
            <a:fillRect/>
          </a:stretch>
        </p:blipFill>
        <p:spPr>
          <a:xfrm>
            <a:off x="5753423" y="2114550"/>
            <a:ext cx="5895975" cy="4429125"/>
          </a:xfrm>
          <a:prstGeom prst="rect">
            <a:avLst/>
          </a:prstGeom>
        </p:spPr>
      </p:pic>
    </p:spTree>
    <p:extLst>
      <p:ext uri="{BB962C8B-B14F-4D97-AF65-F5344CB8AC3E}">
        <p14:creationId xmlns:p14="http://schemas.microsoft.com/office/powerpoint/2010/main" val="2854957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86E609E1-3441-4B1C-987E-84422B6C64E4}"/>
              </a:ext>
            </a:extLst>
          </p:cNvPr>
          <p:cNvCxnSpPr/>
          <p:nvPr/>
        </p:nvCxnSpPr>
        <p:spPr>
          <a:xfrm>
            <a:off x="262171" y="703382"/>
            <a:ext cx="1156255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A99CC3D-48C5-4752-8718-F40BDF3F8E46}"/>
              </a:ext>
            </a:extLst>
          </p:cNvPr>
          <p:cNvCxnSpPr/>
          <p:nvPr/>
        </p:nvCxnSpPr>
        <p:spPr>
          <a:xfrm>
            <a:off x="262171" y="6057217"/>
            <a:ext cx="1156255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9D52998-5727-4F65-BBE2-F2CCF82B194B}"/>
              </a:ext>
            </a:extLst>
          </p:cNvPr>
          <p:cNvSpPr txBox="1"/>
          <p:nvPr/>
        </p:nvSpPr>
        <p:spPr>
          <a:xfrm>
            <a:off x="3249886" y="3026357"/>
            <a:ext cx="8574839" cy="707886"/>
          </a:xfrm>
          <a:prstGeom prst="rect">
            <a:avLst/>
          </a:prstGeom>
          <a:noFill/>
        </p:spPr>
        <p:txBody>
          <a:bodyPr wrap="square" rtlCol="0">
            <a:spAutoFit/>
          </a:bodyPr>
          <a:lstStyle/>
          <a:p>
            <a:pPr algn="r"/>
            <a:r>
              <a:rPr lang="fr-FR" sz="4000" dirty="0">
                <a:solidFill>
                  <a:srgbClr val="C00000"/>
                </a:solidFill>
                <a:latin typeface="Arial Rounded MT Bold" panose="020F0704030504030204" pitchFamily="34" charset="0"/>
              </a:rPr>
              <a:t>Regels </a:t>
            </a:r>
            <a:r>
              <a:rPr lang="fr-FR" sz="4000" i="1" dirty="0">
                <a:solidFill>
                  <a:srgbClr val="C00000"/>
                </a:solidFill>
                <a:latin typeface="Arial Rounded MT Bold" panose="020F0704030504030204" pitchFamily="34" charset="0"/>
              </a:rPr>
              <a:t>hors contexte</a:t>
            </a:r>
            <a:endParaRPr lang="LID4096" sz="4000" dirty="0">
              <a:latin typeface="Arial Rounded MT Bold" panose="020F0704030504030204" pitchFamily="34" charset="0"/>
            </a:endParaRPr>
          </a:p>
        </p:txBody>
      </p:sp>
    </p:spTree>
    <p:extLst>
      <p:ext uri="{BB962C8B-B14F-4D97-AF65-F5344CB8AC3E}">
        <p14:creationId xmlns:p14="http://schemas.microsoft.com/office/powerpoint/2010/main" val="15247731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3" name="Picture 12">
            <a:extLst>
              <a:ext uri="{FF2B5EF4-FFF2-40B4-BE49-F238E27FC236}">
                <a16:creationId xmlns:a16="http://schemas.microsoft.com/office/drawing/2014/main" id="{D8AA56CE-66CA-49F5-929A-11636C2EF937}"/>
              </a:ext>
            </a:extLst>
          </p:cNvPr>
          <p:cNvPicPr>
            <a:picLocks noChangeAspect="1"/>
          </p:cNvPicPr>
          <p:nvPr/>
        </p:nvPicPr>
        <p:blipFill>
          <a:blip r:embed="rId3"/>
          <a:stretch>
            <a:fillRect/>
          </a:stretch>
        </p:blipFill>
        <p:spPr>
          <a:xfrm>
            <a:off x="3024044" y="1686758"/>
            <a:ext cx="6140126" cy="3566288"/>
          </a:xfrm>
          <a:prstGeom prst="rect">
            <a:avLst/>
          </a:prstGeom>
        </p:spPr>
      </p:pic>
      <p:sp>
        <p:nvSpPr>
          <p:cNvPr id="14" name="Oval 13">
            <a:extLst>
              <a:ext uri="{FF2B5EF4-FFF2-40B4-BE49-F238E27FC236}">
                <a16:creationId xmlns:a16="http://schemas.microsoft.com/office/drawing/2014/main" id="{8B5A05B6-ABD8-48FF-BAA6-37F1DD7C73A1}"/>
              </a:ext>
            </a:extLst>
          </p:cNvPr>
          <p:cNvSpPr/>
          <p:nvPr/>
        </p:nvSpPr>
        <p:spPr>
          <a:xfrm>
            <a:off x="5193436" y="2867488"/>
            <a:ext cx="319597" cy="310719"/>
          </a:xfrm>
          <a:prstGeom prst="ellipse">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17535610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Rectangle 9">
            <a:extLst>
              <a:ext uri="{FF2B5EF4-FFF2-40B4-BE49-F238E27FC236}">
                <a16:creationId xmlns:a16="http://schemas.microsoft.com/office/drawing/2014/main" id="{4B08A37E-8566-4746-BE28-42DF72809A21}"/>
              </a:ext>
            </a:extLst>
          </p:cNvPr>
          <p:cNvSpPr/>
          <p:nvPr/>
        </p:nvSpPr>
        <p:spPr>
          <a:xfrm>
            <a:off x="8149896" y="4554455"/>
            <a:ext cx="3662659" cy="1533328"/>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pic>
        <p:nvPicPr>
          <p:cNvPr id="3" name="Picture 2">
            <a:extLst>
              <a:ext uri="{FF2B5EF4-FFF2-40B4-BE49-F238E27FC236}">
                <a16:creationId xmlns:a16="http://schemas.microsoft.com/office/drawing/2014/main" id="{1C04F2A3-AC07-4078-B583-947D5742BB13}"/>
              </a:ext>
            </a:extLst>
          </p:cNvPr>
          <p:cNvPicPr>
            <a:picLocks noChangeAspect="1"/>
          </p:cNvPicPr>
          <p:nvPr/>
        </p:nvPicPr>
        <p:blipFill>
          <a:blip r:embed="rId3"/>
          <a:stretch>
            <a:fillRect/>
          </a:stretch>
        </p:blipFill>
        <p:spPr>
          <a:xfrm>
            <a:off x="1066910" y="455761"/>
            <a:ext cx="10054393" cy="5920920"/>
          </a:xfrm>
          <a:prstGeom prst="rect">
            <a:avLst/>
          </a:prstGeom>
        </p:spPr>
      </p:pic>
      <p:sp>
        <p:nvSpPr>
          <p:cNvPr id="9" name="Rectangle 8">
            <a:extLst>
              <a:ext uri="{FF2B5EF4-FFF2-40B4-BE49-F238E27FC236}">
                <a16:creationId xmlns:a16="http://schemas.microsoft.com/office/drawing/2014/main" id="{0BC71A2E-B994-4DD5-843C-7EACB093104F}"/>
              </a:ext>
            </a:extLst>
          </p:cNvPr>
          <p:cNvSpPr/>
          <p:nvPr/>
        </p:nvSpPr>
        <p:spPr>
          <a:xfrm>
            <a:off x="6128625" y="4284811"/>
            <a:ext cx="5109513" cy="2072616"/>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Tree>
    <p:extLst>
      <p:ext uri="{BB962C8B-B14F-4D97-AF65-F5344CB8AC3E}">
        <p14:creationId xmlns:p14="http://schemas.microsoft.com/office/powerpoint/2010/main" val="556981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1" name="Picture 10">
            <a:extLst>
              <a:ext uri="{FF2B5EF4-FFF2-40B4-BE49-F238E27FC236}">
                <a16:creationId xmlns:a16="http://schemas.microsoft.com/office/drawing/2014/main" id="{94E83160-7C46-413B-97DD-E72353ED6798}"/>
              </a:ext>
            </a:extLst>
          </p:cNvPr>
          <p:cNvPicPr>
            <a:picLocks noChangeAspect="1"/>
          </p:cNvPicPr>
          <p:nvPr/>
        </p:nvPicPr>
        <p:blipFill>
          <a:blip r:embed="rId3"/>
          <a:stretch>
            <a:fillRect/>
          </a:stretch>
        </p:blipFill>
        <p:spPr>
          <a:xfrm>
            <a:off x="1617056" y="1250532"/>
            <a:ext cx="8954102" cy="4331377"/>
          </a:xfrm>
          <a:prstGeom prst="rect">
            <a:avLst/>
          </a:prstGeom>
        </p:spPr>
      </p:pic>
    </p:spTree>
    <p:extLst>
      <p:ext uri="{BB962C8B-B14F-4D97-AF65-F5344CB8AC3E}">
        <p14:creationId xmlns:p14="http://schemas.microsoft.com/office/powerpoint/2010/main" val="11227480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7" name="Picture 6">
            <a:extLst>
              <a:ext uri="{FF2B5EF4-FFF2-40B4-BE49-F238E27FC236}">
                <a16:creationId xmlns:a16="http://schemas.microsoft.com/office/drawing/2014/main" id="{D4BF86D4-EAFD-4EB4-85F9-7FD3C5F1470B}"/>
              </a:ext>
            </a:extLst>
          </p:cNvPr>
          <p:cNvPicPr>
            <a:picLocks noChangeAspect="1"/>
          </p:cNvPicPr>
          <p:nvPr/>
        </p:nvPicPr>
        <p:blipFill>
          <a:blip r:embed="rId3"/>
          <a:stretch>
            <a:fillRect/>
          </a:stretch>
        </p:blipFill>
        <p:spPr>
          <a:xfrm>
            <a:off x="3024044" y="1686758"/>
            <a:ext cx="6140126" cy="3566288"/>
          </a:xfrm>
          <a:prstGeom prst="rect">
            <a:avLst/>
          </a:prstGeom>
        </p:spPr>
      </p:pic>
      <p:sp>
        <p:nvSpPr>
          <p:cNvPr id="2" name="Oval 1">
            <a:extLst>
              <a:ext uri="{FF2B5EF4-FFF2-40B4-BE49-F238E27FC236}">
                <a16:creationId xmlns:a16="http://schemas.microsoft.com/office/drawing/2014/main" id="{B6A64303-BCEF-415D-8CD4-59383D3F0C8B}"/>
              </a:ext>
            </a:extLst>
          </p:cNvPr>
          <p:cNvSpPr/>
          <p:nvPr/>
        </p:nvSpPr>
        <p:spPr>
          <a:xfrm>
            <a:off x="5628441" y="3260861"/>
            <a:ext cx="319597" cy="310719"/>
          </a:xfrm>
          <a:prstGeom prst="ellipse">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22282300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F401E49-CE27-4ECA-8D80-F5096E93D094}"/>
              </a:ext>
            </a:extLst>
          </p:cNvPr>
          <p:cNvPicPr>
            <a:picLocks noChangeAspect="1"/>
          </p:cNvPicPr>
          <p:nvPr/>
        </p:nvPicPr>
        <p:blipFill>
          <a:blip r:embed="rId3"/>
          <a:stretch>
            <a:fillRect/>
          </a:stretch>
        </p:blipFill>
        <p:spPr>
          <a:xfrm>
            <a:off x="942431" y="393795"/>
            <a:ext cx="10303351" cy="5935471"/>
          </a:xfrm>
          <a:prstGeom prst="rect">
            <a:avLst/>
          </a:prstGeom>
        </p:spPr>
      </p:pic>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2" name="Rectangle 11">
            <a:extLst>
              <a:ext uri="{FF2B5EF4-FFF2-40B4-BE49-F238E27FC236}">
                <a16:creationId xmlns:a16="http://schemas.microsoft.com/office/drawing/2014/main" id="{B4CFA0CC-55EB-4D34-BA12-70036A172F0F}"/>
              </a:ext>
            </a:extLst>
          </p:cNvPr>
          <p:cNvSpPr/>
          <p:nvPr/>
        </p:nvSpPr>
        <p:spPr>
          <a:xfrm>
            <a:off x="6094106" y="4289910"/>
            <a:ext cx="5151676" cy="203935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Tree>
    <p:extLst>
      <p:ext uri="{BB962C8B-B14F-4D97-AF65-F5344CB8AC3E}">
        <p14:creationId xmlns:p14="http://schemas.microsoft.com/office/powerpoint/2010/main" val="17475521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7" name="Picture 6">
            <a:extLst>
              <a:ext uri="{FF2B5EF4-FFF2-40B4-BE49-F238E27FC236}">
                <a16:creationId xmlns:a16="http://schemas.microsoft.com/office/drawing/2014/main" id="{310BB0A9-8642-4A61-8342-A35E12756DAE}"/>
              </a:ext>
            </a:extLst>
          </p:cNvPr>
          <p:cNvPicPr>
            <a:picLocks noChangeAspect="1"/>
          </p:cNvPicPr>
          <p:nvPr/>
        </p:nvPicPr>
        <p:blipFill>
          <a:blip r:embed="rId3"/>
          <a:stretch>
            <a:fillRect/>
          </a:stretch>
        </p:blipFill>
        <p:spPr>
          <a:xfrm>
            <a:off x="319596" y="259862"/>
            <a:ext cx="6098960" cy="3156359"/>
          </a:xfrm>
          <a:prstGeom prst="rect">
            <a:avLst/>
          </a:prstGeom>
        </p:spPr>
      </p:pic>
      <p:pic>
        <p:nvPicPr>
          <p:cNvPr id="8" name="Picture 7">
            <a:extLst>
              <a:ext uri="{FF2B5EF4-FFF2-40B4-BE49-F238E27FC236}">
                <a16:creationId xmlns:a16="http://schemas.microsoft.com/office/drawing/2014/main" id="{D789726A-6D99-4C2C-B3DC-762A4C2F5E3D}"/>
              </a:ext>
            </a:extLst>
          </p:cNvPr>
          <p:cNvPicPr>
            <a:picLocks noChangeAspect="1"/>
          </p:cNvPicPr>
          <p:nvPr/>
        </p:nvPicPr>
        <p:blipFill>
          <a:blip r:embed="rId4"/>
          <a:stretch>
            <a:fillRect/>
          </a:stretch>
        </p:blipFill>
        <p:spPr>
          <a:xfrm>
            <a:off x="5753423" y="2114550"/>
            <a:ext cx="5895975" cy="4429125"/>
          </a:xfrm>
          <a:prstGeom prst="rect">
            <a:avLst/>
          </a:prstGeom>
        </p:spPr>
      </p:pic>
    </p:spTree>
    <p:extLst>
      <p:ext uri="{BB962C8B-B14F-4D97-AF65-F5344CB8AC3E}">
        <p14:creationId xmlns:p14="http://schemas.microsoft.com/office/powerpoint/2010/main" val="8570763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7" name="Picture 6">
            <a:extLst>
              <a:ext uri="{FF2B5EF4-FFF2-40B4-BE49-F238E27FC236}">
                <a16:creationId xmlns:a16="http://schemas.microsoft.com/office/drawing/2014/main" id="{D4BF86D4-EAFD-4EB4-85F9-7FD3C5F1470B}"/>
              </a:ext>
            </a:extLst>
          </p:cNvPr>
          <p:cNvPicPr>
            <a:picLocks noChangeAspect="1"/>
          </p:cNvPicPr>
          <p:nvPr/>
        </p:nvPicPr>
        <p:blipFill>
          <a:blip r:embed="rId3"/>
          <a:stretch>
            <a:fillRect/>
          </a:stretch>
        </p:blipFill>
        <p:spPr>
          <a:xfrm>
            <a:off x="3024044" y="1686758"/>
            <a:ext cx="6140126" cy="3566288"/>
          </a:xfrm>
          <a:prstGeom prst="rect">
            <a:avLst/>
          </a:prstGeom>
        </p:spPr>
      </p:pic>
      <p:sp>
        <p:nvSpPr>
          <p:cNvPr id="2" name="Oval 1">
            <a:extLst>
              <a:ext uri="{FF2B5EF4-FFF2-40B4-BE49-F238E27FC236}">
                <a16:creationId xmlns:a16="http://schemas.microsoft.com/office/drawing/2014/main" id="{B6A64303-BCEF-415D-8CD4-59383D3F0C8B}"/>
              </a:ext>
            </a:extLst>
          </p:cNvPr>
          <p:cNvSpPr/>
          <p:nvPr/>
        </p:nvSpPr>
        <p:spPr>
          <a:xfrm>
            <a:off x="6489576" y="3112160"/>
            <a:ext cx="488273" cy="501052"/>
          </a:xfrm>
          <a:prstGeom prst="ellipse">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32641988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4" name="Picture 3">
            <a:extLst>
              <a:ext uri="{FF2B5EF4-FFF2-40B4-BE49-F238E27FC236}">
                <a16:creationId xmlns:a16="http://schemas.microsoft.com/office/drawing/2014/main" id="{432F9F53-015D-4106-9FAA-FF45D0757E44}"/>
              </a:ext>
            </a:extLst>
          </p:cNvPr>
          <p:cNvPicPr>
            <a:picLocks noChangeAspect="1"/>
          </p:cNvPicPr>
          <p:nvPr/>
        </p:nvPicPr>
        <p:blipFill>
          <a:blip r:embed="rId3"/>
          <a:stretch>
            <a:fillRect/>
          </a:stretch>
        </p:blipFill>
        <p:spPr>
          <a:xfrm>
            <a:off x="941294" y="503979"/>
            <a:ext cx="10305626" cy="5756295"/>
          </a:xfrm>
          <a:prstGeom prst="rect">
            <a:avLst/>
          </a:prstGeom>
        </p:spPr>
      </p:pic>
      <p:sp>
        <p:nvSpPr>
          <p:cNvPr id="8" name="Rectangle 7">
            <a:extLst>
              <a:ext uri="{FF2B5EF4-FFF2-40B4-BE49-F238E27FC236}">
                <a16:creationId xmlns:a16="http://schemas.microsoft.com/office/drawing/2014/main" id="{CAD05A09-4D66-44C1-8DA0-5A3EA779E52B}"/>
              </a:ext>
            </a:extLst>
          </p:cNvPr>
          <p:cNvSpPr/>
          <p:nvPr/>
        </p:nvSpPr>
        <p:spPr>
          <a:xfrm>
            <a:off x="6133133" y="4099293"/>
            <a:ext cx="5113787" cy="2319533"/>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39221320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3" name="Picture 2">
            <a:extLst>
              <a:ext uri="{FF2B5EF4-FFF2-40B4-BE49-F238E27FC236}">
                <a16:creationId xmlns:a16="http://schemas.microsoft.com/office/drawing/2014/main" id="{DE6FEFDA-E5F0-433B-9B11-7A60A37D5F3F}"/>
              </a:ext>
            </a:extLst>
          </p:cNvPr>
          <p:cNvPicPr>
            <a:picLocks noChangeAspect="1"/>
          </p:cNvPicPr>
          <p:nvPr/>
        </p:nvPicPr>
        <p:blipFill>
          <a:blip r:embed="rId3"/>
          <a:stretch>
            <a:fillRect/>
          </a:stretch>
        </p:blipFill>
        <p:spPr>
          <a:xfrm>
            <a:off x="310718" y="304035"/>
            <a:ext cx="8451542" cy="2670888"/>
          </a:xfrm>
          <a:prstGeom prst="rect">
            <a:avLst/>
          </a:prstGeom>
        </p:spPr>
      </p:pic>
      <p:pic>
        <p:nvPicPr>
          <p:cNvPr id="7" name="Picture 6">
            <a:extLst>
              <a:ext uri="{FF2B5EF4-FFF2-40B4-BE49-F238E27FC236}">
                <a16:creationId xmlns:a16="http://schemas.microsoft.com/office/drawing/2014/main" id="{D416751B-9DDB-45F9-92E9-C4050B6838E8}"/>
              </a:ext>
            </a:extLst>
          </p:cNvPr>
          <p:cNvPicPr>
            <a:picLocks noChangeAspect="1"/>
          </p:cNvPicPr>
          <p:nvPr/>
        </p:nvPicPr>
        <p:blipFill>
          <a:blip r:embed="rId4"/>
          <a:stretch>
            <a:fillRect/>
          </a:stretch>
        </p:blipFill>
        <p:spPr>
          <a:xfrm>
            <a:off x="5992427" y="3345816"/>
            <a:ext cx="5757631" cy="3115647"/>
          </a:xfrm>
          <a:prstGeom prst="rect">
            <a:avLst/>
          </a:prstGeom>
        </p:spPr>
      </p:pic>
    </p:spTree>
    <p:extLst>
      <p:ext uri="{BB962C8B-B14F-4D97-AF65-F5344CB8AC3E}">
        <p14:creationId xmlns:p14="http://schemas.microsoft.com/office/powerpoint/2010/main" val="10014102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7" name="Picture 6">
            <a:extLst>
              <a:ext uri="{FF2B5EF4-FFF2-40B4-BE49-F238E27FC236}">
                <a16:creationId xmlns:a16="http://schemas.microsoft.com/office/drawing/2014/main" id="{D4BF86D4-EAFD-4EB4-85F9-7FD3C5F1470B}"/>
              </a:ext>
            </a:extLst>
          </p:cNvPr>
          <p:cNvPicPr>
            <a:picLocks noChangeAspect="1"/>
          </p:cNvPicPr>
          <p:nvPr/>
        </p:nvPicPr>
        <p:blipFill>
          <a:blip r:embed="rId3"/>
          <a:stretch>
            <a:fillRect/>
          </a:stretch>
        </p:blipFill>
        <p:spPr>
          <a:xfrm>
            <a:off x="3025937" y="1750169"/>
            <a:ext cx="6140126" cy="3566288"/>
          </a:xfrm>
          <a:prstGeom prst="rect">
            <a:avLst/>
          </a:prstGeom>
        </p:spPr>
      </p:pic>
      <p:sp>
        <p:nvSpPr>
          <p:cNvPr id="2" name="Oval 1">
            <a:extLst>
              <a:ext uri="{FF2B5EF4-FFF2-40B4-BE49-F238E27FC236}">
                <a16:creationId xmlns:a16="http://schemas.microsoft.com/office/drawing/2014/main" id="{B6A64303-BCEF-415D-8CD4-59383D3F0C8B}"/>
              </a:ext>
            </a:extLst>
          </p:cNvPr>
          <p:cNvSpPr/>
          <p:nvPr/>
        </p:nvSpPr>
        <p:spPr>
          <a:xfrm>
            <a:off x="7590408" y="3098307"/>
            <a:ext cx="426129" cy="435006"/>
          </a:xfrm>
          <a:prstGeom prst="ellipse">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2589398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5D8939C-E69E-439E-8968-D39F57468C23}"/>
              </a:ext>
            </a:extLst>
          </p:cNvPr>
          <p:cNvPicPr>
            <a:picLocks noChangeAspect="1"/>
          </p:cNvPicPr>
          <p:nvPr/>
        </p:nvPicPr>
        <p:blipFill>
          <a:blip r:embed="rId2"/>
          <a:stretch>
            <a:fillRect/>
          </a:stretch>
        </p:blipFill>
        <p:spPr>
          <a:xfrm>
            <a:off x="352425" y="1571625"/>
            <a:ext cx="8673160" cy="4800600"/>
          </a:xfrm>
          <a:prstGeom prst="rect">
            <a:avLst/>
          </a:prstGeom>
        </p:spPr>
      </p:pic>
      <p:pic>
        <p:nvPicPr>
          <p:cNvPr id="3" name="Picture 2">
            <a:extLst>
              <a:ext uri="{FF2B5EF4-FFF2-40B4-BE49-F238E27FC236}">
                <a16:creationId xmlns:a16="http://schemas.microsoft.com/office/drawing/2014/main" id="{32D3204B-DFF4-44AC-81E6-E304A40B18DF}"/>
              </a:ext>
            </a:extLst>
          </p:cNvPr>
          <p:cNvPicPr>
            <a:picLocks noChangeAspect="1"/>
          </p:cNvPicPr>
          <p:nvPr/>
        </p:nvPicPr>
        <p:blipFill>
          <a:blip r:embed="rId3"/>
          <a:stretch>
            <a:fillRect/>
          </a:stretch>
        </p:blipFill>
        <p:spPr>
          <a:xfrm>
            <a:off x="352425" y="242887"/>
            <a:ext cx="11715750" cy="1095375"/>
          </a:xfrm>
          <a:prstGeom prst="rect">
            <a:avLst/>
          </a:prstGeom>
        </p:spPr>
      </p:pic>
    </p:spTree>
    <p:extLst>
      <p:ext uri="{BB962C8B-B14F-4D97-AF65-F5344CB8AC3E}">
        <p14:creationId xmlns:p14="http://schemas.microsoft.com/office/powerpoint/2010/main" val="28653142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8" name="Rectangle 7">
            <a:extLst>
              <a:ext uri="{FF2B5EF4-FFF2-40B4-BE49-F238E27FC236}">
                <a16:creationId xmlns:a16="http://schemas.microsoft.com/office/drawing/2014/main" id="{CAD05A09-4D66-44C1-8DA0-5A3EA779E52B}"/>
              </a:ext>
            </a:extLst>
          </p:cNvPr>
          <p:cNvSpPr/>
          <p:nvPr/>
        </p:nvSpPr>
        <p:spPr>
          <a:xfrm>
            <a:off x="6187737" y="3941685"/>
            <a:ext cx="5220070" cy="2318589"/>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6" name="Picture 5">
            <a:extLst>
              <a:ext uri="{FF2B5EF4-FFF2-40B4-BE49-F238E27FC236}">
                <a16:creationId xmlns:a16="http://schemas.microsoft.com/office/drawing/2014/main" id="{47E6FA7B-BE40-4F64-BB4C-377196AB1FCF}"/>
              </a:ext>
            </a:extLst>
          </p:cNvPr>
          <p:cNvPicPr>
            <a:picLocks noChangeAspect="1"/>
          </p:cNvPicPr>
          <p:nvPr/>
        </p:nvPicPr>
        <p:blipFill>
          <a:blip r:embed="rId3"/>
          <a:stretch>
            <a:fillRect/>
          </a:stretch>
        </p:blipFill>
        <p:spPr>
          <a:xfrm>
            <a:off x="1061143" y="512302"/>
            <a:ext cx="10065928" cy="5747972"/>
          </a:xfrm>
          <a:prstGeom prst="rect">
            <a:avLst/>
          </a:prstGeom>
        </p:spPr>
      </p:pic>
      <p:sp>
        <p:nvSpPr>
          <p:cNvPr id="9" name="Rectangle 8">
            <a:extLst>
              <a:ext uri="{FF2B5EF4-FFF2-40B4-BE49-F238E27FC236}">
                <a16:creationId xmlns:a16="http://schemas.microsoft.com/office/drawing/2014/main" id="{6812B8C8-14F9-49AE-8E46-47AF9B0BD236}"/>
              </a:ext>
            </a:extLst>
          </p:cNvPr>
          <p:cNvSpPr/>
          <p:nvPr/>
        </p:nvSpPr>
        <p:spPr>
          <a:xfrm>
            <a:off x="6128649" y="3836520"/>
            <a:ext cx="5220070" cy="2423754"/>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16665444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EE840-5327-4489-A022-7EA47B2F310C}"/>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3" name="Picture 2">
            <a:extLst>
              <a:ext uri="{FF2B5EF4-FFF2-40B4-BE49-F238E27FC236}">
                <a16:creationId xmlns:a16="http://schemas.microsoft.com/office/drawing/2014/main" id="{DE6FEFDA-E5F0-433B-9B11-7A60A37D5F3F}"/>
              </a:ext>
            </a:extLst>
          </p:cNvPr>
          <p:cNvPicPr>
            <a:picLocks noChangeAspect="1"/>
          </p:cNvPicPr>
          <p:nvPr/>
        </p:nvPicPr>
        <p:blipFill>
          <a:blip r:embed="rId3"/>
          <a:stretch>
            <a:fillRect/>
          </a:stretch>
        </p:blipFill>
        <p:spPr>
          <a:xfrm>
            <a:off x="310718" y="304035"/>
            <a:ext cx="8451542" cy="2670888"/>
          </a:xfrm>
          <a:prstGeom prst="rect">
            <a:avLst/>
          </a:prstGeom>
        </p:spPr>
      </p:pic>
      <p:pic>
        <p:nvPicPr>
          <p:cNvPr id="7" name="Picture 6">
            <a:extLst>
              <a:ext uri="{FF2B5EF4-FFF2-40B4-BE49-F238E27FC236}">
                <a16:creationId xmlns:a16="http://schemas.microsoft.com/office/drawing/2014/main" id="{D416751B-9DDB-45F9-92E9-C4050B6838E8}"/>
              </a:ext>
            </a:extLst>
          </p:cNvPr>
          <p:cNvPicPr>
            <a:picLocks noChangeAspect="1"/>
          </p:cNvPicPr>
          <p:nvPr/>
        </p:nvPicPr>
        <p:blipFill>
          <a:blip r:embed="rId4"/>
          <a:stretch>
            <a:fillRect/>
          </a:stretch>
        </p:blipFill>
        <p:spPr>
          <a:xfrm>
            <a:off x="5992427" y="3345816"/>
            <a:ext cx="5757631" cy="3115647"/>
          </a:xfrm>
          <a:prstGeom prst="rect">
            <a:avLst/>
          </a:prstGeom>
        </p:spPr>
      </p:pic>
    </p:spTree>
    <p:extLst>
      <p:ext uri="{BB962C8B-B14F-4D97-AF65-F5344CB8AC3E}">
        <p14:creationId xmlns:p14="http://schemas.microsoft.com/office/powerpoint/2010/main" val="21981099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86E609E1-3441-4B1C-987E-84422B6C64E4}"/>
              </a:ext>
            </a:extLst>
          </p:cNvPr>
          <p:cNvCxnSpPr/>
          <p:nvPr/>
        </p:nvCxnSpPr>
        <p:spPr>
          <a:xfrm>
            <a:off x="262171" y="703382"/>
            <a:ext cx="1156255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A99CC3D-48C5-4752-8718-F40BDF3F8E46}"/>
              </a:ext>
            </a:extLst>
          </p:cNvPr>
          <p:cNvCxnSpPr/>
          <p:nvPr/>
        </p:nvCxnSpPr>
        <p:spPr>
          <a:xfrm>
            <a:off x="262171" y="6057217"/>
            <a:ext cx="1156255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9D52998-5727-4F65-BBE2-F2CCF82B194B}"/>
              </a:ext>
            </a:extLst>
          </p:cNvPr>
          <p:cNvSpPr txBox="1"/>
          <p:nvPr/>
        </p:nvSpPr>
        <p:spPr>
          <a:xfrm>
            <a:off x="3249886" y="3026357"/>
            <a:ext cx="8574839" cy="707886"/>
          </a:xfrm>
          <a:prstGeom prst="rect">
            <a:avLst/>
          </a:prstGeom>
          <a:noFill/>
        </p:spPr>
        <p:txBody>
          <a:bodyPr wrap="square" rtlCol="0">
            <a:spAutoFit/>
          </a:bodyPr>
          <a:lstStyle/>
          <a:p>
            <a:pPr algn="r"/>
            <a:r>
              <a:rPr lang="fr-FR" sz="4000" dirty="0" err="1">
                <a:solidFill>
                  <a:srgbClr val="C00000"/>
                </a:solidFill>
                <a:latin typeface="Arial Rounded MT Bold" panose="020F0704030504030204" pitchFamily="34" charset="0"/>
              </a:rPr>
              <a:t>Conclusie</a:t>
            </a:r>
            <a:endParaRPr lang="LID4096" sz="4000" dirty="0">
              <a:latin typeface="Arial Rounded MT Bold" panose="020F0704030504030204" pitchFamily="34" charset="0"/>
            </a:endParaRPr>
          </a:p>
        </p:txBody>
      </p:sp>
    </p:spTree>
    <p:extLst>
      <p:ext uri="{BB962C8B-B14F-4D97-AF65-F5344CB8AC3E}">
        <p14:creationId xmlns:p14="http://schemas.microsoft.com/office/powerpoint/2010/main" val="17908488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4CE47E-EA7E-4125-BDD3-6E103DD9CF65}"/>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 name="TextBox 2">
            <a:extLst>
              <a:ext uri="{FF2B5EF4-FFF2-40B4-BE49-F238E27FC236}">
                <a16:creationId xmlns:a16="http://schemas.microsoft.com/office/drawing/2014/main" id="{CE68DA24-C180-4E71-9DFD-FA2AFAE39299}"/>
              </a:ext>
            </a:extLst>
          </p:cNvPr>
          <p:cNvSpPr txBox="1"/>
          <p:nvPr/>
        </p:nvSpPr>
        <p:spPr>
          <a:xfrm>
            <a:off x="1235996" y="736846"/>
            <a:ext cx="2002023" cy="369332"/>
          </a:xfrm>
          <a:prstGeom prst="rect">
            <a:avLst/>
          </a:prstGeom>
          <a:noFill/>
        </p:spPr>
        <p:txBody>
          <a:bodyPr wrap="none" rtlCol="0">
            <a:spAutoFit/>
          </a:bodyPr>
          <a:lstStyle/>
          <a:p>
            <a:r>
              <a:rPr lang="nl-NL" dirty="0"/>
              <a:t>In deze workshop...</a:t>
            </a:r>
            <a:endParaRPr lang="en-NL" dirty="0"/>
          </a:p>
        </p:txBody>
      </p:sp>
      <p:sp>
        <p:nvSpPr>
          <p:cNvPr id="8" name="TextBox 7">
            <a:extLst>
              <a:ext uri="{FF2B5EF4-FFF2-40B4-BE49-F238E27FC236}">
                <a16:creationId xmlns:a16="http://schemas.microsoft.com/office/drawing/2014/main" id="{9D3C4C43-0EA5-4AAA-9355-12A314D0CAC5}"/>
              </a:ext>
            </a:extLst>
          </p:cNvPr>
          <p:cNvSpPr txBox="1"/>
          <p:nvPr/>
        </p:nvSpPr>
        <p:spPr>
          <a:xfrm>
            <a:off x="1486050" y="1395273"/>
            <a:ext cx="9269012" cy="369332"/>
          </a:xfrm>
          <a:prstGeom prst="rect">
            <a:avLst/>
          </a:prstGeom>
          <a:noFill/>
        </p:spPr>
        <p:txBody>
          <a:bodyPr wrap="none" rtlCol="0">
            <a:spAutoFit/>
          </a:bodyPr>
          <a:lstStyle/>
          <a:p>
            <a:r>
              <a:rPr lang="nl-NL" b="1" dirty="0">
                <a:solidFill>
                  <a:srgbClr val="C00000"/>
                </a:solidFill>
              </a:rPr>
              <a:t>&gt; </a:t>
            </a:r>
            <a:r>
              <a:rPr lang="nl-NL" dirty="0"/>
              <a:t> Kijken we naar grammaticaregels rond een constructie die in meerdere schooltalen terugkomt:</a:t>
            </a:r>
            <a:endParaRPr lang="en-NL" b="1" dirty="0">
              <a:solidFill>
                <a:srgbClr val="C00000"/>
              </a:solidFill>
            </a:endParaRPr>
          </a:p>
        </p:txBody>
      </p:sp>
      <p:sp>
        <p:nvSpPr>
          <p:cNvPr id="9" name="TextBox 8">
            <a:extLst>
              <a:ext uri="{FF2B5EF4-FFF2-40B4-BE49-F238E27FC236}">
                <a16:creationId xmlns:a16="http://schemas.microsoft.com/office/drawing/2014/main" id="{9EFBB04A-384F-4F6C-A70F-AC6B06057BD3}"/>
              </a:ext>
            </a:extLst>
          </p:cNvPr>
          <p:cNvSpPr txBox="1"/>
          <p:nvPr/>
        </p:nvSpPr>
        <p:spPr>
          <a:xfrm>
            <a:off x="2322031" y="1869034"/>
            <a:ext cx="3983783" cy="369332"/>
          </a:xfrm>
          <a:prstGeom prst="rect">
            <a:avLst/>
          </a:prstGeom>
          <a:noFill/>
        </p:spPr>
        <p:txBody>
          <a:bodyPr wrap="none" rtlCol="0">
            <a:spAutoFit/>
          </a:bodyPr>
          <a:lstStyle/>
          <a:p>
            <a:r>
              <a:rPr lang="nl-NL" b="1" dirty="0">
                <a:solidFill>
                  <a:srgbClr val="C00000"/>
                </a:solidFill>
              </a:rPr>
              <a:t>HEBBEN/ZIJN + VOLTOOID DEELWOORD</a:t>
            </a:r>
            <a:endParaRPr lang="en-NL" b="1" dirty="0">
              <a:solidFill>
                <a:srgbClr val="C00000"/>
              </a:solidFill>
            </a:endParaRPr>
          </a:p>
        </p:txBody>
      </p:sp>
      <p:sp>
        <p:nvSpPr>
          <p:cNvPr id="10" name="TextBox 9">
            <a:extLst>
              <a:ext uri="{FF2B5EF4-FFF2-40B4-BE49-F238E27FC236}">
                <a16:creationId xmlns:a16="http://schemas.microsoft.com/office/drawing/2014/main" id="{391CB2C5-A7AC-45A0-8119-6944E899E5A8}"/>
              </a:ext>
            </a:extLst>
          </p:cNvPr>
          <p:cNvSpPr txBox="1"/>
          <p:nvPr/>
        </p:nvSpPr>
        <p:spPr>
          <a:xfrm>
            <a:off x="2322031" y="2238366"/>
            <a:ext cx="6987169" cy="369332"/>
          </a:xfrm>
          <a:prstGeom prst="rect">
            <a:avLst/>
          </a:prstGeom>
          <a:noFill/>
        </p:spPr>
        <p:txBody>
          <a:bodyPr wrap="none" rtlCol="0">
            <a:spAutoFit/>
          </a:bodyPr>
          <a:lstStyle/>
          <a:p>
            <a:r>
              <a:rPr lang="nl-NL" dirty="0"/>
              <a:t>J’ai chanté, Ich habe gesungen, Ik heb gezongen, He cantado, I have sung</a:t>
            </a:r>
            <a:endParaRPr lang="en-NL" dirty="0"/>
          </a:p>
        </p:txBody>
      </p:sp>
      <p:sp>
        <p:nvSpPr>
          <p:cNvPr id="11" name="TextBox 10">
            <a:extLst>
              <a:ext uri="{FF2B5EF4-FFF2-40B4-BE49-F238E27FC236}">
                <a16:creationId xmlns:a16="http://schemas.microsoft.com/office/drawing/2014/main" id="{35E763F7-981C-48F4-9E2C-D29D5FBC8C21}"/>
              </a:ext>
            </a:extLst>
          </p:cNvPr>
          <p:cNvSpPr txBox="1"/>
          <p:nvPr/>
        </p:nvSpPr>
        <p:spPr>
          <a:xfrm>
            <a:off x="1486050" y="2896793"/>
            <a:ext cx="5943743" cy="369332"/>
          </a:xfrm>
          <a:prstGeom prst="rect">
            <a:avLst/>
          </a:prstGeom>
          <a:noFill/>
        </p:spPr>
        <p:txBody>
          <a:bodyPr wrap="none" rtlCol="0">
            <a:spAutoFit/>
          </a:bodyPr>
          <a:lstStyle/>
          <a:p>
            <a:r>
              <a:rPr lang="nl-NL" b="1" dirty="0">
                <a:solidFill>
                  <a:srgbClr val="C00000"/>
                </a:solidFill>
              </a:rPr>
              <a:t>&gt; </a:t>
            </a:r>
            <a:r>
              <a:rPr lang="nl-NL" dirty="0"/>
              <a:t> We evalueren de regels op hun duidelijkheid </a:t>
            </a:r>
            <a:r>
              <a:rPr lang="nl-NL" i="1" dirty="0"/>
              <a:t>hors contexte</a:t>
            </a:r>
            <a:r>
              <a:rPr lang="nl-NL" dirty="0"/>
              <a:t>.</a:t>
            </a:r>
            <a:endParaRPr lang="en-NL" b="1" dirty="0">
              <a:solidFill>
                <a:srgbClr val="C00000"/>
              </a:solidFill>
            </a:endParaRPr>
          </a:p>
        </p:txBody>
      </p:sp>
      <p:sp>
        <p:nvSpPr>
          <p:cNvPr id="12" name="TextBox 11">
            <a:extLst>
              <a:ext uri="{FF2B5EF4-FFF2-40B4-BE49-F238E27FC236}">
                <a16:creationId xmlns:a16="http://schemas.microsoft.com/office/drawing/2014/main" id="{2AE0AB09-609D-44C9-BCD5-BA86A48B3124}"/>
              </a:ext>
            </a:extLst>
          </p:cNvPr>
          <p:cNvSpPr txBox="1"/>
          <p:nvPr/>
        </p:nvSpPr>
        <p:spPr>
          <a:xfrm>
            <a:off x="1486050" y="3542306"/>
            <a:ext cx="9269012" cy="646331"/>
          </a:xfrm>
          <a:prstGeom prst="rect">
            <a:avLst/>
          </a:prstGeom>
          <a:noFill/>
        </p:spPr>
        <p:txBody>
          <a:bodyPr wrap="square" rtlCol="0">
            <a:spAutoFit/>
          </a:bodyPr>
          <a:lstStyle/>
          <a:p>
            <a:pPr algn="just"/>
            <a:r>
              <a:rPr lang="nl-NL" b="1" dirty="0">
                <a:solidFill>
                  <a:srgbClr val="C00000"/>
                </a:solidFill>
              </a:rPr>
              <a:t>&gt; </a:t>
            </a:r>
            <a:r>
              <a:rPr lang="nl-NL" dirty="0"/>
              <a:t> Voor het Frans kijken we ook in hoeverre de regels helpen bij het kiezen van de juiste werkwoordstijd in een echte tekst.</a:t>
            </a:r>
            <a:endParaRPr lang="en-NL" b="1" dirty="0">
              <a:solidFill>
                <a:srgbClr val="C00000"/>
              </a:solidFill>
            </a:endParaRPr>
          </a:p>
        </p:txBody>
      </p:sp>
      <p:sp>
        <p:nvSpPr>
          <p:cNvPr id="13" name="TextBox 12">
            <a:extLst>
              <a:ext uri="{FF2B5EF4-FFF2-40B4-BE49-F238E27FC236}">
                <a16:creationId xmlns:a16="http://schemas.microsoft.com/office/drawing/2014/main" id="{B19A1BBA-71CF-4FFC-9F72-B001BD1CCF99}"/>
              </a:ext>
            </a:extLst>
          </p:cNvPr>
          <p:cNvSpPr txBox="1"/>
          <p:nvPr/>
        </p:nvSpPr>
        <p:spPr>
          <a:xfrm>
            <a:off x="1486050" y="5043826"/>
            <a:ext cx="9269012" cy="923330"/>
          </a:xfrm>
          <a:prstGeom prst="rect">
            <a:avLst/>
          </a:prstGeom>
          <a:noFill/>
        </p:spPr>
        <p:txBody>
          <a:bodyPr wrap="square" rtlCol="0">
            <a:spAutoFit/>
          </a:bodyPr>
          <a:lstStyle/>
          <a:p>
            <a:pPr algn="just"/>
            <a:r>
              <a:rPr lang="nl-NL" b="1" dirty="0">
                <a:solidFill>
                  <a:srgbClr val="C00000"/>
                </a:solidFill>
              </a:rPr>
              <a:t>&gt; </a:t>
            </a:r>
            <a:r>
              <a:rPr lang="nl-NL" dirty="0"/>
              <a:t> Tot slot proberen we te begrijpen waarom de regels voor de verschillende talen </a:t>
            </a:r>
            <a:r>
              <a:rPr lang="nl-NL" i="1" dirty="0"/>
              <a:t>en contexte</a:t>
            </a:r>
            <a:r>
              <a:rPr lang="nl-NL" dirty="0"/>
              <a:t> nog niet zo raar zijn. Dit doen we door te kijken naar hoe de werkwoordstijden in de vertalingen van </a:t>
            </a:r>
            <a:r>
              <a:rPr lang="nl-NL" i="1" dirty="0"/>
              <a:t>L’Étranger </a:t>
            </a:r>
            <a:r>
              <a:rPr lang="nl-NL" dirty="0"/>
              <a:t>variëren van de ene taal naar de andere.</a:t>
            </a:r>
            <a:endParaRPr lang="en-NL" b="1" dirty="0">
              <a:solidFill>
                <a:srgbClr val="C00000"/>
              </a:solidFill>
            </a:endParaRPr>
          </a:p>
        </p:txBody>
      </p:sp>
      <p:pic>
        <p:nvPicPr>
          <p:cNvPr id="14" name="Picture 2" descr="De vreemdeling - Wikipedia">
            <a:extLst>
              <a:ext uri="{FF2B5EF4-FFF2-40B4-BE49-F238E27FC236}">
                <a16:creationId xmlns:a16="http://schemas.microsoft.com/office/drawing/2014/main" id="{F916CABC-7FCB-458C-875F-26ABE59C7A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9961" y="3924552"/>
            <a:ext cx="548502" cy="8597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A18F934-6983-45FC-B2A2-463AC0116328}"/>
              </a:ext>
            </a:extLst>
          </p:cNvPr>
          <p:cNvSpPr txBox="1"/>
          <p:nvPr/>
        </p:nvSpPr>
        <p:spPr>
          <a:xfrm>
            <a:off x="9452458" y="1958627"/>
            <a:ext cx="1291059" cy="369332"/>
          </a:xfrm>
          <a:prstGeom prst="rect">
            <a:avLst/>
          </a:prstGeom>
          <a:noFill/>
        </p:spPr>
        <p:txBody>
          <a:bodyPr wrap="none" rtlCol="0">
            <a:spAutoFit/>
          </a:bodyPr>
          <a:lstStyle/>
          <a:p>
            <a:r>
              <a:rPr lang="nl-NL" dirty="0"/>
              <a:t>= de </a:t>
            </a:r>
            <a:r>
              <a:rPr lang="nl-NL" cap="small" dirty="0"/>
              <a:t>perfect</a:t>
            </a:r>
            <a:endParaRPr lang="en-NL" dirty="0"/>
          </a:p>
        </p:txBody>
      </p:sp>
      <p:sp>
        <p:nvSpPr>
          <p:cNvPr id="2" name="Rectangle 1">
            <a:extLst>
              <a:ext uri="{FF2B5EF4-FFF2-40B4-BE49-F238E27FC236}">
                <a16:creationId xmlns:a16="http://schemas.microsoft.com/office/drawing/2014/main" id="{A3A9F339-69B0-4AFD-82B1-C1167EC7AB4E}"/>
              </a:ext>
            </a:extLst>
          </p:cNvPr>
          <p:cNvSpPr/>
          <p:nvPr/>
        </p:nvSpPr>
        <p:spPr>
          <a:xfrm>
            <a:off x="1399032" y="2799784"/>
            <a:ext cx="9592056" cy="5633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94816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4CE47E-EA7E-4125-BDD3-6E103DD9CF65}"/>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 name="TextBox 2">
            <a:extLst>
              <a:ext uri="{FF2B5EF4-FFF2-40B4-BE49-F238E27FC236}">
                <a16:creationId xmlns:a16="http://schemas.microsoft.com/office/drawing/2014/main" id="{CE68DA24-C180-4E71-9DFD-FA2AFAE39299}"/>
              </a:ext>
            </a:extLst>
          </p:cNvPr>
          <p:cNvSpPr txBox="1"/>
          <p:nvPr/>
        </p:nvSpPr>
        <p:spPr>
          <a:xfrm>
            <a:off x="1235996" y="736846"/>
            <a:ext cx="2002023" cy="369332"/>
          </a:xfrm>
          <a:prstGeom prst="rect">
            <a:avLst/>
          </a:prstGeom>
          <a:noFill/>
        </p:spPr>
        <p:txBody>
          <a:bodyPr wrap="none" rtlCol="0">
            <a:spAutoFit/>
          </a:bodyPr>
          <a:lstStyle/>
          <a:p>
            <a:r>
              <a:rPr lang="nl-NL" dirty="0"/>
              <a:t>In deze workshop...</a:t>
            </a:r>
            <a:endParaRPr lang="en-NL" dirty="0"/>
          </a:p>
        </p:txBody>
      </p:sp>
      <p:sp>
        <p:nvSpPr>
          <p:cNvPr id="8" name="TextBox 7">
            <a:extLst>
              <a:ext uri="{FF2B5EF4-FFF2-40B4-BE49-F238E27FC236}">
                <a16:creationId xmlns:a16="http://schemas.microsoft.com/office/drawing/2014/main" id="{9D3C4C43-0EA5-4AAA-9355-12A314D0CAC5}"/>
              </a:ext>
            </a:extLst>
          </p:cNvPr>
          <p:cNvSpPr txBox="1"/>
          <p:nvPr/>
        </p:nvSpPr>
        <p:spPr>
          <a:xfrm>
            <a:off x="1486050" y="1395273"/>
            <a:ext cx="9269012" cy="369332"/>
          </a:xfrm>
          <a:prstGeom prst="rect">
            <a:avLst/>
          </a:prstGeom>
          <a:noFill/>
        </p:spPr>
        <p:txBody>
          <a:bodyPr wrap="none" rtlCol="0">
            <a:spAutoFit/>
          </a:bodyPr>
          <a:lstStyle/>
          <a:p>
            <a:r>
              <a:rPr lang="nl-NL" b="1" dirty="0">
                <a:solidFill>
                  <a:srgbClr val="C00000"/>
                </a:solidFill>
              </a:rPr>
              <a:t>&gt; </a:t>
            </a:r>
            <a:r>
              <a:rPr lang="nl-NL" dirty="0"/>
              <a:t> Kijken we naar grammaticaregels rond een constructie die in meerdere schooltalen terugkomt:</a:t>
            </a:r>
            <a:endParaRPr lang="en-NL" b="1" dirty="0">
              <a:solidFill>
                <a:srgbClr val="C00000"/>
              </a:solidFill>
            </a:endParaRPr>
          </a:p>
        </p:txBody>
      </p:sp>
      <p:sp>
        <p:nvSpPr>
          <p:cNvPr id="9" name="TextBox 8">
            <a:extLst>
              <a:ext uri="{FF2B5EF4-FFF2-40B4-BE49-F238E27FC236}">
                <a16:creationId xmlns:a16="http://schemas.microsoft.com/office/drawing/2014/main" id="{9EFBB04A-384F-4F6C-A70F-AC6B06057BD3}"/>
              </a:ext>
            </a:extLst>
          </p:cNvPr>
          <p:cNvSpPr txBox="1"/>
          <p:nvPr/>
        </p:nvSpPr>
        <p:spPr>
          <a:xfrm>
            <a:off x="2322031" y="1869034"/>
            <a:ext cx="3983783" cy="369332"/>
          </a:xfrm>
          <a:prstGeom prst="rect">
            <a:avLst/>
          </a:prstGeom>
          <a:noFill/>
        </p:spPr>
        <p:txBody>
          <a:bodyPr wrap="none" rtlCol="0">
            <a:spAutoFit/>
          </a:bodyPr>
          <a:lstStyle/>
          <a:p>
            <a:r>
              <a:rPr lang="nl-NL" b="1" dirty="0">
                <a:solidFill>
                  <a:srgbClr val="C00000"/>
                </a:solidFill>
              </a:rPr>
              <a:t>HEBBEN/ZIJN + VOLTOOID DEELWOORD</a:t>
            </a:r>
            <a:endParaRPr lang="en-NL" b="1" dirty="0">
              <a:solidFill>
                <a:srgbClr val="C00000"/>
              </a:solidFill>
            </a:endParaRPr>
          </a:p>
        </p:txBody>
      </p:sp>
      <p:sp>
        <p:nvSpPr>
          <p:cNvPr id="10" name="TextBox 9">
            <a:extLst>
              <a:ext uri="{FF2B5EF4-FFF2-40B4-BE49-F238E27FC236}">
                <a16:creationId xmlns:a16="http://schemas.microsoft.com/office/drawing/2014/main" id="{391CB2C5-A7AC-45A0-8119-6944E899E5A8}"/>
              </a:ext>
            </a:extLst>
          </p:cNvPr>
          <p:cNvSpPr txBox="1"/>
          <p:nvPr/>
        </p:nvSpPr>
        <p:spPr>
          <a:xfrm>
            <a:off x="2322031" y="2238366"/>
            <a:ext cx="6987169" cy="369332"/>
          </a:xfrm>
          <a:prstGeom prst="rect">
            <a:avLst/>
          </a:prstGeom>
          <a:noFill/>
        </p:spPr>
        <p:txBody>
          <a:bodyPr wrap="none" rtlCol="0">
            <a:spAutoFit/>
          </a:bodyPr>
          <a:lstStyle/>
          <a:p>
            <a:r>
              <a:rPr lang="nl-NL" dirty="0"/>
              <a:t>J’ai chanté, Ich habe gesungen, Ik heb gezongen, He cantado, I have sung</a:t>
            </a:r>
            <a:endParaRPr lang="en-NL" dirty="0"/>
          </a:p>
        </p:txBody>
      </p:sp>
      <p:sp>
        <p:nvSpPr>
          <p:cNvPr id="11" name="TextBox 10">
            <a:extLst>
              <a:ext uri="{FF2B5EF4-FFF2-40B4-BE49-F238E27FC236}">
                <a16:creationId xmlns:a16="http://schemas.microsoft.com/office/drawing/2014/main" id="{35E763F7-981C-48F4-9E2C-D29D5FBC8C21}"/>
              </a:ext>
            </a:extLst>
          </p:cNvPr>
          <p:cNvSpPr txBox="1"/>
          <p:nvPr/>
        </p:nvSpPr>
        <p:spPr>
          <a:xfrm>
            <a:off x="1486050" y="2896793"/>
            <a:ext cx="5943743" cy="369332"/>
          </a:xfrm>
          <a:prstGeom prst="rect">
            <a:avLst/>
          </a:prstGeom>
          <a:noFill/>
        </p:spPr>
        <p:txBody>
          <a:bodyPr wrap="none" rtlCol="0">
            <a:spAutoFit/>
          </a:bodyPr>
          <a:lstStyle/>
          <a:p>
            <a:r>
              <a:rPr lang="nl-NL" b="1" dirty="0">
                <a:solidFill>
                  <a:srgbClr val="C00000"/>
                </a:solidFill>
              </a:rPr>
              <a:t>&gt; </a:t>
            </a:r>
            <a:r>
              <a:rPr lang="nl-NL" dirty="0"/>
              <a:t> We evalueren de regels op hun duidelijkheid </a:t>
            </a:r>
            <a:r>
              <a:rPr lang="nl-NL" i="1" dirty="0"/>
              <a:t>hors contexte</a:t>
            </a:r>
            <a:r>
              <a:rPr lang="nl-NL" dirty="0"/>
              <a:t>.</a:t>
            </a:r>
            <a:endParaRPr lang="en-NL" b="1" dirty="0">
              <a:solidFill>
                <a:srgbClr val="C00000"/>
              </a:solidFill>
            </a:endParaRPr>
          </a:p>
        </p:txBody>
      </p:sp>
      <p:sp>
        <p:nvSpPr>
          <p:cNvPr id="12" name="TextBox 11">
            <a:extLst>
              <a:ext uri="{FF2B5EF4-FFF2-40B4-BE49-F238E27FC236}">
                <a16:creationId xmlns:a16="http://schemas.microsoft.com/office/drawing/2014/main" id="{2AE0AB09-609D-44C9-BCD5-BA86A48B3124}"/>
              </a:ext>
            </a:extLst>
          </p:cNvPr>
          <p:cNvSpPr txBox="1"/>
          <p:nvPr/>
        </p:nvSpPr>
        <p:spPr>
          <a:xfrm>
            <a:off x="1486050" y="3542306"/>
            <a:ext cx="9269012" cy="646331"/>
          </a:xfrm>
          <a:prstGeom prst="rect">
            <a:avLst/>
          </a:prstGeom>
          <a:noFill/>
        </p:spPr>
        <p:txBody>
          <a:bodyPr wrap="square" rtlCol="0">
            <a:spAutoFit/>
          </a:bodyPr>
          <a:lstStyle/>
          <a:p>
            <a:pPr algn="just"/>
            <a:r>
              <a:rPr lang="nl-NL" b="1" dirty="0">
                <a:solidFill>
                  <a:srgbClr val="C00000"/>
                </a:solidFill>
              </a:rPr>
              <a:t>&gt; </a:t>
            </a:r>
            <a:r>
              <a:rPr lang="nl-NL" dirty="0"/>
              <a:t> Voor het Frans kijken we ook in hoeverre de regels helpen bij het kiezen van de juiste werkwoordstijd in een echte tekst.</a:t>
            </a:r>
            <a:endParaRPr lang="en-NL" b="1" dirty="0">
              <a:solidFill>
                <a:srgbClr val="C00000"/>
              </a:solidFill>
            </a:endParaRPr>
          </a:p>
        </p:txBody>
      </p:sp>
      <p:sp>
        <p:nvSpPr>
          <p:cNvPr id="13" name="TextBox 12">
            <a:extLst>
              <a:ext uri="{FF2B5EF4-FFF2-40B4-BE49-F238E27FC236}">
                <a16:creationId xmlns:a16="http://schemas.microsoft.com/office/drawing/2014/main" id="{B19A1BBA-71CF-4FFC-9F72-B001BD1CCF99}"/>
              </a:ext>
            </a:extLst>
          </p:cNvPr>
          <p:cNvSpPr txBox="1"/>
          <p:nvPr/>
        </p:nvSpPr>
        <p:spPr>
          <a:xfrm>
            <a:off x="1486050" y="5043826"/>
            <a:ext cx="9269012" cy="923330"/>
          </a:xfrm>
          <a:prstGeom prst="rect">
            <a:avLst/>
          </a:prstGeom>
          <a:noFill/>
        </p:spPr>
        <p:txBody>
          <a:bodyPr wrap="square" rtlCol="0">
            <a:spAutoFit/>
          </a:bodyPr>
          <a:lstStyle/>
          <a:p>
            <a:pPr algn="just"/>
            <a:r>
              <a:rPr lang="nl-NL" b="1" dirty="0">
                <a:solidFill>
                  <a:srgbClr val="C00000"/>
                </a:solidFill>
              </a:rPr>
              <a:t>&gt; </a:t>
            </a:r>
            <a:r>
              <a:rPr lang="nl-NL" dirty="0"/>
              <a:t> Tot slot proberen we te begrijpen waarom de regels voor de verschillende talen </a:t>
            </a:r>
            <a:r>
              <a:rPr lang="nl-NL" i="1" dirty="0"/>
              <a:t>en contexte</a:t>
            </a:r>
            <a:r>
              <a:rPr lang="nl-NL" dirty="0"/>
              <a:t> nog niet zo raar zijn. Dit doen we door te kijken naar hoe de werkwoordstijden in de vertalingen van </a:t>
            </a:r>
            <a:r>
              <a:rPr lang="nl-NL" i="1" dirty="0"/>
              <a:t>L’Étranger </a:t>
            </a:r>
            <a:r>
              <a:rPr lang="nl-NL" dirty="0"/>
              <a:t>variëren van de ene taal naar de andere.</a:t>
            </a:r>
            <a:endParaRPr lang="en-NL" b="1" dirty="0">
              <a:solidFill>
                <a:srgbClr val="C00000"/>
              </a:solidFill>
            </a:endParaRPr>
          </a:p>
        </p:txBody>
      </p:sp>
      <p:pic>
        <p:nvPicPr>
          <p:cNvPr id="14" name="Picture 2" descr="De vreemdeling - Wikipedia">
            <a:extLst>
              <a:ext uri="{FF2B5EF4-FFF2-40B4-BE49-F238E27FC236}">
                <a16:creationId xmlns:a16="http://schemas.microsoft.com/office/drawing/2014/main" id="{F916CABC-7FCB-458C-875F-26ABE59C7A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9961" y="3924552"/>
            <a:ext cx="548502" cy="8597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A18F934-6983-45FC-B2A2-463AC0116328}"/>
              </a:ext>
            </a:extLst>
          </p:cNvPr>
          <p:cNvSpPr txBox="1"/>
          <p:nvPr/>
        </p:nvSpPr>
        <p:spPr>
          <a:xfrm>
            <a:off x="9452458" y="1958627"/>
            <a:ext cx="1291059" cy="369332"/>
          </a:xfrm>
          <a:prstGeom prst="rect">
            <a:avLst/>
          </a:prstGeom>
          <a:noFill/>
        </p:spPr>
        <p:txBody>
          <a:bodyPr wrap="none" rtlCol="0">
            <a:spAutoFit/>
          </a:bodyPr>
          <a:lstStyle/>
          <a:p>
            <a:r>
              <a:rPr lang="nl-NL" dirty="0"/>
              <a:t>= de </a:t>
            </a:r>
            <a:r>
              <a:rPr lang="nl-NL" cap="small" dirty="0"/>
              <a:t>perfect</a:t>
            </a:r>
            <a:endParaRPr lang="en-NL" dirty="0"/>
          </a:p>
        </p:txBody>
      </p:sp>
      <p:sp>
        <p:nvSpPr>
          <p:cNvPr id="2" name="Rectangle 1">
            <a:extLst>
              <a:ext uri="{FF2B5EF4-FFF2-40B4-BE49-F238E27FC236}">
                <a16:creationId xmlns:a16="http://schemas.microsoft.com/office/drawing/2014/main" id="{A3A9F339-69B0-4AFD-82B1-C1167EC7AB4E}"/>
              </a:ext>
            </a:extLst>
          </p:cNvPr>
          <p:cNvSpPr/>
          <p:nvPr/>
        </p:nvSpPr>
        <p:spPr>
          <a:xfrm>
            <a:off x="1324528" y="3473388"/>
            <a:ext cx="9592056" cy="143693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23624309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4CE47E-EA7E-4125-BDD3-6E103DD9CF65}"/>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 name="TextBox 2">
            <a:extLst>
              <a:ext uri="{FF2B5EF4-FFF2-40B4-BE49-F238E27FC236}">
                <a16:creationId xmlns:a16="http://schemas.microsoft.com/office/drawing/2014/main" id="{CE68DA24-C180-4E71-9DFD-FA2AFAE39299}"/>
              </a:ext>
            </a:extLst>
          </p:cNvPr>
          <p:cNvSpPr txBox="1"/>
          <p:nvPr/>
        </p:nvSpPr>
        <p:spPr>
          <a:xfrm>
            <a:off x="1235996" y="736846"/>
            <a:ext cx="2002023" cy="369332"/>
          </a:xfrm>
          <a:prstGeom prst="rect">
            <a:avLst/>
          </a:prstGeom>
          <a:noFill/>
        </p:spPr>
        <p:txBody>
          <a:bodyPr wrap="none" rtlCol="0">
            <a:spAutoFit/>
          </a:bodyPr>
          <a:lstStyle/>
          <a:p>
            <a:r>
              <a:rPr lang="nl-NL" dirty="0"/>
              <a:t>In deze workshop...</a:t>
            </a:r>
            <a:endParaRPr lang="en-NL" dirty="0"/>
          </a:p>
        </p:txBody>
      </p:sp>
      <p:sp>
        <p:nvSpPr>
          <p:cNvPr id="8" name="TextBox 7">
            <a:extLst>
              <a:ext uri="{FF2B5EF4-FFF2-40B4-BE49-F238E27FC236}">
                <a16:creationId xmlns:a16="http://schemas.microsoft.com/office/drawing/2014/main" id="{9D3C4C43-0EA5-4AAA-9355-12A314D0CAC5}"/>
              </a:ext>
            </a:extLst>
          </p:cNvPr>
          <p:cNvSpPr txBox="1"/>
          <p:nvPr/>
        </p:nvSpPr>
        <p:spPr>
          <a:xfrm>
            <a:off x="1486050" y="1395273"/>
            <a:ext cx="9269012" cy="369332"/>
          </a:xfrm>
          <a:prstGeom prst="rect">
            <a:avLst/>
          </a:prstGeom>
          <a:noFill/>
        </p:spPr>
        <p:txBody>
          <a:bodyPr wrap="none" rtlCol="0">
            <a:spAutoFit/>
          </a:bodyPr>
          <a:lstStyle/>
          <a:p>
            <a:r>
              <a:rPr lang="nl-NL" b="1" dirty="0">
                <a:solidFill>
                  <a:srgbClr val="C00000"/>
                </a:solidFill>
              </a:rPr>
              <a:t>&gt; </a:t>
            </a:r>
            <a:r>
              <a:rPr lang="nl-NL" dirty="0"/>
              <a:t> Kijken we naar grammaticaregels rond een constructie die in meerdere schooltalen terugkomt:</a:t>
            </a:r>
            <a:endParaRPr lang="en-NL" b="1" dirty="0">
              <a:solidFill>
                <a:srgbClr val="C00000"/>
              </a:solidFill>
            </a:endParaRPr>
          </a:p>
        </p:txBody>
      </p:sp>
      <p:sp>
        <p:nvSpPr>
          <p:cNvPr id="9" name="TextBox 8">
            <a:extLst>
              <a:ext uri="{FF2B5EF4-FFF2-40B4-BE49-F238E27FC236}">
                <a16:creationId xmlns:a16="http://schemas.microsoft.com/office/drawing/2014/main" id="{9EFBB04A-384F-4F6C-A70F-AC6B06057BD3}"/>
              </a:ext>
            </a:extLst>
          </p:cNvPr>
          <p:cNvSpPr txBox="1"/>
          <p:nvPr/>
        </p:nvSpPr>
        <p:spPr>
          <a:xfrm>
            <a:off x="2322031" y="1869034"/>
            <a:ext cx="3983783" cy="369332"/>
          </a:xfrm>
          <a:prstGeom prst="rect">
            <a:avLst/>
          </a:prstGeom>
          <a:noFill/>
        </p:spPr>
        <p:txBody>
          <a:bodyPr wrap="none" rtlCol="0">
            <a:spAutoFit/>
          </a:bodyPr>
          <a:lstStyle/>
          <a:p>
            <a:r>
              <a:rPr lang="nl-NL" b="1" dirty="0">
                <a:solidFill>
                  <a:srgbClr val="C00000"/>
                </a:solidFill>
              </a:rPr>
              <a:t>HEBBEN/ZIJN + VOLTOOID DEELWOORD</a:t>
            </a:r>
            <a:endParaRPr lang="en-NL" b="1" dirty="0">
              <a:solidFill>
                <a:srgbClr val="C00000"/>
              </a:solidFill>
            </a:endParaRPr>
          </a:p>
        </p:txBody>
      </p:sp>
      <p:sp>
        <p:nvSpPr>
          <p:cNvPr id="10" name="TextBox 9">
            <a:extLst>
              <a:ext uri="{FF2B5EF4-FFF2-40B4-BE49-F238E27FC236}">
                <a16:creationId xmlns:a16="http://schemas.microsoft.com/office/drawing/2014/main" id="{391CB2C5-A7AC-45A0-8119-6944E899E5A8}"/>
              </a:ext>
            </a:extLst>
          </p:cNvPr>
          <p:cNvSpPr txBox="1"/>
          <p:nvPr/>
        </p:nvSpPr>
        <p:spPr>
          <a:xfrm>
            <a:off x="2322031" y="2238366"/>
            <a:ext cx="6987169" cy="369332"/>
          </a:xfrm>
          <a:prstGeom prst="rect">
            <a:avLst/>
          </a:prstGeom>
          <a:noFill/>
        </p:spPr>
        <p:txBody>
          <a:bodyPr wrap="none" rtlCol="0">
            <a:spAutoFit/>
          </a:bodyPr>
          <a:lstStyle/>
          <a:p>
            <a:r>
              <a:rPr lang="nl-NL" dirty="0"/>
              <a:t>J’ai chanté, Ich habe gesungen, Ik heb gezongen, He cantado, I have sung</a:t>
            </a:r>
            <a:endParaRPr lang="en-NL" dirty="0"/>
          </a:p>
        </p:txBody>
      </p:sp>
      <p:sp>
        <p:nvSpPr>
          <p:cNvPr id="11" name="TextBox 10">
            <a:extLst>
              <a:ext uri="{FF2B5EF4-FFF2-40B4-BE49-F238E27FC236}">
                <a16:creationId xmlns:a16="http://schemas.microsoft.com/office/drawing/2014/main" id="{35E763F7-981C-48F4-9E2C-D29D5FBC8C21}"/>
              </a:ext>
            </a:extLst>
          </p:cNvPr>
          <p:cNvSpPr txBox="1"/>
          <p:nvPr/>
        </p:nvSpPr>
        <p:spPr>
          <a:xfrm>
            <a:off x="1486050" y="2896793"/>
            <a:ext cx="5943743" cy="369332"/>
          </a:xfrm>
          <a:prstGeom prst="rect">
            <a:avLst/>
          </a:prstGeom>
          <a:noFill/>
        </p:spPr>
        <p:txBody>
          <a:bodyPr wrap="none" rtlCol="0">
            <a:spAutoFit/>
          </a:bodyPr>
          <a:lstStyle/>
          <a:p>
            <a:r>
              <a:rPr lang="nl-NL" b="1" dirty="0">
                <a:solidFill>
                  <a:srgbClr val="C00000"/>
                </a:solidFill>
              </a:rPr>
              <a:t>&gt; </a:t>
            </a:r>
            <a:r>
              <a:rPr lang="nl-NL" dirty="0"/>
              <a:t> We evalueren de regels op hun duidelijkheid </a:t>
            </a:r>
            <a:r>
              <a:rPr lang="nl-NL" i="1" dirty="0"/>
              <a:t>hors contexte</a:t>
            </a:r>
            <a:r>
              <a:rPr lang="nl-NL" dirty="0"/>
              <a:t>.</a:t>
            </a:r>
            <a:endParaRPr lang="en-NL" b="1" dirty="0">
              <a:solidFill>
                <a:srgbClr val="C00000"/>
              </a:solidFill>
            </a:endParaRPr>
          </a:p>
        </p:txBody>
      </p:sp>
      <p:sp>
        <p:nvSpPr>
          <p:cNvPr id="12" name="TextBox 11">
            <a:extLst>
              <a:ext uri="{FF2B5EF4-FFF2-40B4-BE49-F238E27FC236}">
                <a16:creationId xmlns:a16="http://schemas.microsoft.com/office/drawing/2014/main" id="{2AE0AB09-609D-44C9-BCD5-BA86A48B3124}"/>
              </a:ext>
            </a:extLst>
          </p:cNvPr>
          <p:cNvSpPr txBox="1"/>
          <p:nvPr/>
        </p:nvSpPr>
        <p:spPr>
          <a:xfrm>
            <a:off x="1486050" y="3542306"/>
            <a:ext cx="9269012" cy="646331"/>
          </a:xfrm>
          <a:prstGeom prst="rect">
            <a:avLst/>
          </a:prstGeom>
          <a:noFill/>
        </p:spPr>
        <p:txBody>
          <a:bodyPr wrap="square" rtlCol="0">
            <a:spAutoFit/>
          </a:bodyPr>
          <a:lstStyle/>
          <a:p>
            <a:pPr algn="just"/>
            <a:r>
              <a:rPr lang="nl-NL" b="1" dirty="0">
                <a:solidFill>
                  <a:srgbClr val="C00000"/>
                </a:solidFill>
              </a:rPr>
              <a:t>&gt; </a:t>
            </a:r>
            <a:r>
              <a:rPr lang="nl-NL" dirty="0"/>
              <a:t> Voor het Frans kijken we ook in hoeverre de regels helpen bij het kiezen van de juiste werkwoordstijd in een echte tekst.</a:t>
            </a:r>
            <a:endParaRPr lang="en-NL" b="1" dirty="0">
              <a:solidFill>
                <a:srgbClr val="C00000"/>
              </a:solidFill>
            </a:endParaRPr>
          </a:p>
        </p:txBody>
      </p:sp>
      <p:sp>
        <p:nvSpPr>
          <p:cNvPr id="13" name="TextBox 12">
            <a:extLst>
              <a:ext uri="{FF2B5EF4-FFF2-40B4-BE49-F238E27FC236}">
                <a16:creationId xmlns:a16="http://schemas.microsoft.com/office/drawing/2014/main" id="{B19A1BBA-71CF-4FFC-9F72-B001BD1CCF99}"/>
              </a:ext>
            </a:extLst>
          </p:cNvPr>
          <p:cNvSpPr txBox="1"/>
          <p:nvPr/>
        </p:nvSpPr>
        <p:spPr>
          <a:xfrm>
            <a:off x="1486050" y="5043826"/>
            <a:ext cx="9269012" cy="923330"/>
          </a:xfrm>
          <a:prstGeom prst="rect">
            <a:avLst/>
          </a:prstGeom>
          <a:noFill/>
        </p:spPr>
        <p:txBody>
          <a:bodyPr wrap="square" rtlCol="0">
            <a:spAutoFit/>
          </a:bodyPr>
          <a:lstStyle/>
          <a:p>
            <a:pPr algn="just"/>
            <a:r>
              <a:rPr lang="nl-NL" b="1" dirty="0">
                <a:solidFill>
                  <a:srgbClr val="C00000"/>
                </a:solidFill>
              </a:rPr>
              <a:t>&gt; </a:t>
            </a:r>
            <a:r>
              <a:rPr lang="nl-NL" dirty="0"/>
              <a:t> Tot slot proberen we te begrijpen waarom de regels voor de verschillende talen </a:t>
            </a:r>
            <a:r>
              <a:rPr lang="nl-NL" i="1" dirty="0"/>
              <a:t>en contexte</a:t>
            </a:r>
            <a:r>
              <a:rPr lang="nl-NL" dirty="0"/>
              <a:t> nog niet zo raar zijn. Dit doen we door te kijken naar hoe de werkwoordstijden in de vertalingen van </a:t>
            </a:r>
            <a:r>
              <a:rPr lang="nl-NL" i="1" dirty="0"/>
              <a:t>L’Étranger </a:t>
            </a:r>
            <a:r>
              <a:rPr lang="nl-NL" dirty="0"/>
              <a:t>variëren van de ene taal naar de andere.</a:t>
            </a:r>
            <a:endParaRPr lang="en-NL" b="1" dirty="0">
              <a:solidFill>
                <a:srgbClr val="C00000"/>
              </a:solidFill>
            </a:endParaRPr>
          </a:p>
        </p:txBody>
      </p:sp>
      <p:pic>
        <p:nvPicPr>
          <p:cNvPr id="14" name="Picture 2" descr="De vreemdeling - Wikipedia">
            <a:extLst>
              <a:ext uri="{FF2B5EF4-FFF2-40B4-BE49-F238E27FC236}">
                <a16:creationId xmlns:a16="http://schemas.microsoft.com/office/drawing/2014/main" id="{F916CABC-7FCB-458C-875F-26ABE59C7A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9961" y="3924552"/>
            <a:ext cx="548502" cy="8597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A18F934-6983-45FC-B2A2-463AC0116328}"/>
              </a:ext>
            </a:extLst>
          </p:cNvPr>
          <p:cNvSpPr txBox="1"/>
          <p:nvPr/>
        </p:nvSpPr>
        <p:spPr>
          <a:xfrm>
            <a:off x="9452458" y="1958627"/>
            <a:ext cx="1291059" cy="369332"/>
          </a:xfrm>
          <a:prstGeom prst="rect">
            <a:avLst/>
          </a:prstGeom>
          <a:noFill/>
        </p:spPr>
        <p:txBody>
          <a:bodyPr wrap="none" rtlCol="0">
            <a:spAutoFit/>
          </a:bodyPr>
          <a:lstStyle/>
          <a:p>
            <a:r>
              <a:rPr lang="nl-NL" dirty="0"/>
              <a:t>= de </a:t>
            </a:r>
            <a:r>
              <a:rPr lang="nl-NL" cap="small" dirty="0"/>
              <a:t>perfect</a:t>
            </a:r>
            <a:endParaRPr lang="en-NL" dirty="0"/>
          </a:p>
        </p:txBody>
      </p:sp>
      <p:sp>
        <p:nvSpPr>
          <p:cNvPr id="2" name="Rectangle 1">
            <a:extLst>
              <a:ext uri="{FF2B5EF4-FFF2-40B4-BE49-F238E27FC236}">
                <a16:creationId xmlns:a16="http://schemas.microsoft.com/office/drawing/2014/main" id="{A3A9F339-69B0-4AFD-82B1-C1167EC7AB4E}"/>
              </a:ext>
            </a:extLst>
          </p:cNvPr>
          <p:cNvSpPr/>
          <p:nvPr/>
        </p:nvSpPr>
        <p:spPr>
          <a:xfrm>
            <a:off x="1324528" y="4967955"/>
            <a:ext cx="9592056" cy="108537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12945069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OT Publications Webshop. First Meaning Then Form">
            <a:extLst>
              <a:ext uri="{FF2B5EF4-FFF2-40B4-BE49-F238E27FC236}">
                <a16:creationId xmlns:a16="http://schemas.microsoft.com/office/drawing/2014/main" id="{6A9AD977-7A08-4D81-95AA-B3C4E3E4F0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1808" y="322554"/>
            <a:ext cx="1296050" cy="19590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D ceremony, A.L.M. Rousse-Malpat: Effectiveness of explicit vs. implicit  L2 instruction | News | University of Groningen">
            <a:extLst>
              <a:ext uri="{FF2B5EF4-FFF2-40B4-BE49-F238E27FC236}">
                <a16:creationId xmlns:a16="http://schemas.microsoft.com/office/drawing/2014/main" id="{1A2AD720-6B4C-4464-BFE1-5DC55DF617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041" y="322554"/>
            <a:ext cx="2132496" cy="272248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E4CE47E-EA7E-4125-BDD3-6E103DD9CF65}"/>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2" name="Picture 2" descr="Doeltaal-leertaal">
            <a:extLst>
              <a:ext uri="{FF2B5EF4-FFF2-40B4-BE49-F238E27FC236}">
                <a16:creationId xmlns:a16="http://schemas.microsoft.com/office/drawing/2014/main" id="{6149419E-2865-4648-9BCE-9093641E09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8591" y="322554"/>
            <a:ext cx="2111162" cy="27224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F04CD1C-36C1-4D51-8416-87875A1A465C}"/>
              </a:ext>
            </a:extLst>
          </p:cNvPr>
          <p:cNvPicPr>
            <a:picLocks noChangeAspect="1"/>
          </p:cNvPicPr>
          <p:nvPr/>
        </p:nvPicPr>
        <p:blipFill>
          <a:blip r:embed="rId5"/>
          <a:stretch>
            <a:fillRect/>
          </a:stretch>
        </p:blipFill>
        <p:spPr>
          <a:xfrm>
            <a:off x="3880512" y="3569378"/>
            <a:ext cx="7591425" cy="2400300"/>
          </a:xfrm>
          <a:prstGeom prst="rect">
            <a:avLst/>
          </a:prstGeom>
        </p:spPr>
      </p:pic>
      <p:sp>
        <p:nvSpPr>
          <p:cNvPr id="9" name="TextBox 8">
            <a:extLst>
              <a:ext uri="{FF2B5EF4-FFF2-40B4-BE49-F238E27FC236}">
                <a16:creationId xmlns:a16="http://schemas.microsoft.com/office/drawing/2014/main" id="{731DC624-911D-4B9A-97D7-54B919042AFA}"/>
              </a:ext>
            </a:extLst>
          </p:cNvPr>
          <p:cNvSpPr txBox="1"/>
          <p:nvPr/>
        </p:nvSpPr>
        <p:spPr>
          <a:xfrm>
            <a:off x="8351403" y="5977773"/>
            <a:ext cx="3120534" cy="369332"/>
          </a:xfrm>
          <a:prstGeom prst="rect">
            <a:avLst/>
          </a:prstGeom>
          <a:noFill/>
        </p:spPr>
        <p:txBody>
          <a:bodyPr wrap="none" rtlCol="0">
            <a:spAutoFit/>
          </a:bodyPr>
          <a:lstStyle/>
          <a:p>
            <a:pPr algn="r"/>
            <a:r>
              <a:rPr lang="nl-NL" dirty="0">
                <a:hlinkClick r:id="rId6"/>
              </a:rPr>
              <a:t>Visie Meesterschapsteam MVT</a:t>
            </a:r>
            <a:endParaRPr lang="en-NL" dirty="0"/>
          </a:p>
        </p:txBody>
      </p:sp>
      <p:sp>
        <p:nvSpPr>
          <p:cNvPr id="3" name="Rectangle 2">
            <a:extLst>
              <a:ext uri="{FF2B5EF4-FFF2-40B4-BE49-F238E27FC236}">
                <a16:creationId xmlns:a16="http://schemas.microsoft.com/office/drawing/2014/main" id="{9A43EA97-CDD6-410F-A08E-B82A5644FD46}"/>
              </a:ext>
            </a:extLst>
          </p:cNvPr>
          <p:cNvSpPr/>
          <p:nvPr/>
        </p:nvSpPr>
        <p:spPr>
          <a:xfrm>
            <a:off x="10378440" y="5221224"/>
            <a:ext cx="1093497" cy="219456"/>
          </a:xfrm>
          <a:prstGeom prst="rect">
            <a:avLst/>
          </a:prstGeom>
          <a:solidFill>
            <a:srgbClr val="00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0" name="Rectangle 9">
            <a:extLst>
              <a:ext uri="{FF2B5EF4-FFF2-40B4-BE49-F238E27FC236}">
                <a16:creationId xmlns:a16="http://schemas.microsoft.com/office/drawing/2014/main" id="{EB6758D4-393C-4C32-9DE5-0504B53DD969}"/>
              </a:ext>
            </a:extLst>
          </p:cNvPr>
          <p:cNvSpPr/>
          <p:nvPr/>
        </p:nvSpPr>
        <p:spPr>
          <a:xfrm>
            <a:off x="3880513" y="5483352"/>
            <a:ext cx="691488" cy="204216"/>
          </a:xfrm>
          <a:prstGeom prst="rect">
            <a:avLst/>
          </a:prstGeom>
          <a:solidFill>
            <a:srgbClr val="00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266300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4CE47E-EA7E-4125-BDD3-6E103DD9CF65}"/>
              </a:ext>
            </a:extLst>
          </p:cNvPr>
          <p:cNvSpPr/>
          <p:nvPr/>
        </p:nvSpPr>
        <p:spPr>
          <a:xfrm>
            <a:off x="141988" y="107911"/>
            <a:ext cx="11904238" cy="66166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4" name="Picture 3">
            <a:extLst>
              <a:ext uri="{FF2B5EF4-FFF2-40B4-BE49-F238E27FC236}">
                <a16:creationId xmlns:a16="http://schemas.microsoft.com/office/drawing/2014/main" id="{88691F90-A1A3-4C7B-B58D-ADC0F5E353AB}"/>
              </a:ext>
            </a:extLst>
          </p:cNvPr>
          <p:cNvPicPr>
            <a:picLocks noChangeAspect="1"/>
          </p:cNvPicPr>
          <p:nvPr/>
        </p:nvPicPr>
        <p:blipFill>
          <a:blip r:embed="rId2"/>
          <a:stretch>
            <a:fillRect/>
          </a:stretch>
        </p:blipFill>
        <p:spPr>
          <a:xfrm>
            <a:off x="947356" y="1114996"/>
            <a:ext cx="4829175" cy="4371975"/>
          </a:xfrm>
          <a:prstGeom prst="rect">
            <a:avLst/>
          </a:prstGeom>
        </p:spPr>
      </p:pic>
      <p:sp>
        <p:nvSpPr>
          <p:cNvPr id="10" name="TextBox 9">
            <a:extLst>
              <a:ext uri="{FF2B5EF4-FFF2-40B4-BE49-F238E27FC236}">
                <a16:creationId xmlns:a16="http://schemas.microsoft.com/office/drawing/2014/main" id="{03CBCFD7-D1F8-4F14-A6FE-91D32F492F06}"/>
              </a:ext>
            </a:extLst>
          </p:cNvPr>
          <p:cNvSpPr txBox="1"/>
          <p:nvPr/>
        </p:nvSpPr>
        <p:spPr>
          <a:xfrm>
            <a:off x="1801676" y="5486971"/>
            <a:ext cx="3120534" cy="369332"/>
          </a:xfrm>
          <a:prstGeom prst="rect">
            <a:avLst/>
          </a:prstGeom>
          <a:noFill/>
        </p:spPr>
        <p:txBody>
          <a:bodyPr wrap="none" rtlCol="0">
            <a:spAutoFit/>
          </a:bodyPr>
          <a:lstStyle/>
          <a:p>
            <a:pPr algn="r"/>
            <a:r>
              <a:rPr lang="nl-NL" dirty="0">
                <a:hlinkClick r:id="rId3"/>
              </a:rPr>
              <a:t>Visie Meesterschapsteam MVT</a:t>
            </a:r>
            <a:endParaRPr lang="en-NL" dirty="0"/>
          </a:p>
        </p:txBody>
      </p:sp>
      <p:sp>
        <p:nvSpPr>
          <p:cNvPr id="6" name="TextBox 5">
            <a:extLst>
              <a:ext uri="{FF2B5EF4-FFF2-40B4-BE49-F238E27FC236}">
                <a16:creationId xmlns:a16="http://schemas.microsoft.com/office/drawing/2014/main" id="{893344BF-7218-4E32-BE0F-4061641275C9}"/>
              </a:ext>
            </a:extLst>
          </p:cNvPr>
          <p:cNvSpPr txBox="1"/>
          <p:nvPr/>
        </p:nvSpPr>
        <p:spPr>
          <a:xfrm>
            <a:off x="6501384" y="2468880"/>
            <a:ext cx="4914761" cy="1384995"/>
          </a:xfrm>
          <a:prstGeom prst="rect">
            <a:avLst/>
          </a:prstGeom>
          <a:noFill/>
        </p:spPr>
        <p:txBody>
          <a:bodyPr wrap="square" rtlCol="0">
            <a:spAutoFit/>
          </a:bodyPr>
          <a:lstStyle/>
          <a:p>
            <a:r>
              <a:rPr lang="nl-NL" sz="2800" dirty="0"/>
              <a:t>Workshop 2: L’imparfait, le passé composé et l’influence néfaste du néerlandais</a:t>
            </a:r>
            <a:endParaRPr lang="en-NL" sz="2800" dirty="0"/>
          </a:p>
        </p:txBody>
      </p:sp>
    </p:spTree>
    <p:extLst>
      <p:ext uri="{BB962C8B-B14F-4D97-AF65-F5344CB8AC3E}">
        <p14:creationId xmlns:p14="http://schemas.microsoft.com/office/powerpoint/2010/main" val="143077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D52D91B-7CB7-496C-AFE3-E8D8B2C36E53}"/>
              </a:ext>
            </a:extLst>
          </p:cNvPr>
          <p:cNvPicPr>
            <a:picLocks noChangeAspect="1"/>
          </p:cNvPicPr>
          <p:nvPr/>
        </p:nvPicPr>
        <p:blipFill>
          <a:blip r:embed="rId2"/>
          <a:stretch>
            <a:fillRect/>
          </a:stretch>
        </p:blipFill>
        <p:spPr>
          <a:xfrm>
            <a:off x="728662" y="314325"/>
            <a:ext cx="8239125" cy="1409700"/>
          </a:xfrm>
          <a:prstGeom prst="rect">
            <a:avLst/>
          </a:prstGeom>
        </p:spPr>
      </p:pic>
      <p:pic>
        <p:nvPicPr>
          <p:cNvPr id="21" name="Picture 20">
            <a:extLst>
              <a:ext uri="{FF2B5EF4-FFF2-40B4-BE49-F238E27FC236}">
                <a16:creationId xmlns:a16="http://schemas.microsoft.com/office/drawing/2014/main" id="{94B35ED1-92C2-4839-92D7-AA9688FF2810}"/>
              </a:ext>
            </a:extLst>
          </p:cNvPr>
          <p:cNvPicPr>
            <a:picLocks noChangeAspect="1"/>
          </p:cNvPicPr>
          <p:nvPr/>
        </p:nvPicPr>
        <p:blipFill>
          <a:blip r:embed="rId3"/>
          <a:stretch>
            <a:fillRect/>
          </a:stretch>
        </p:blipFill>
        <p:spPr>
          <a:xfrm>
            <a:off x="5753423" y="2114550"/>
            <a:ext cx="5895975" cy="4429125"/>
          </a:xfrm>
          <a:prstGeom prst="rect">
            <a:avLst/>
          </a:prstGeom>
        </p:spPr>
      </p:pic>
    </p:spTree>
    <p:extLst>
      <p:ext uri="{BB962C8B-B14F-4D97-AF65-F5344CB8AC3E}">
        <p14:creationId xmlns:p14="http://schemas.microsoft.com/office/powerpoint/2010/main" val="528957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BBE461-AF8F-49A8-902E-5C8D317C78DF}"/>
              </a:ext>
            </a:extLst>
          </p:cNvPr>
          <p:cNvPicPr>
            <a:picLocks noChangeAspect="1"/>
          </p:cNvPicPr>
          <p:nvPr/>
        </p:nvPicPr>
        <p:blipFill>
          <a:blip r:embed="rId2"/>
          <a:stretch>
            <a:fillRect/>
          </a:stretch>
        </p:blipFill>
        <p:spPr>
          <a:xfrm>
            <a:off x="704850" y="2391428"/>
            <a:ext cx="10001250" cy="1922744"/>
          </a:xfrm>
          <a:prstGeom prst="rect">
            <a:avLst/>
          </a:prstGeom>
        </p:spPr>
      </p:pic>
      <p:pic>
        <p:nvPicPr>
          <p:cNvPr id="3" name="Picture 2">
            <a:extLst>
              <a:ext uri="{FF2B5EF4-FFF2-40B4-BE49-F238E27FC236}">
                <a16:creationId xmlns:a16="http://schemas.microsoft.com/office/drawing/2014/main" id="{0957F999-0A86-4E06-8D13-D03B3610DD34}"/>
              </a:ext>
            </a:extLst>
          </p:cNvPr>
          <p:cNvPicPr>
            <a:picLocks noChangeAspect="1"/>
          </p:cNvPicPr>
          <p:nvPr/>
        </p:nvPicPr>
        <p:blipFill>
          <a:blip r:embed="rId3"/>
          <a:stretch>
            <a:fillRect/>
          </a:stretch>
        </p:blipFill>
        <p:spPr>
          <a:xfrm>
            <a:off x="180975" y="718890"/>
            <a:ext cx="11863981" cy="1214685"/>
          </a:xfrm>
          <a:prstGeom prst="rect">
            <a:avLst/>
          </a:prstGeom>
        </p:spPr>
      </p:pic>
    </p:spTree>
    <p:extLst>
      <p:ext uri="{BB962C8B-B14F-4D97-AF65-F5344CB8AC3E}">
        <p14:creationId xmlns:p14="http://schemas.microsoft.com/office/powerpoint/2010/main" val="470100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7B7255-AD37-4879-85BA-190E70A428D9}"/>
              </a:ext>
            </a:extLst>
          </p:cNvPr>
          <p:cNvSpPr txBox="1"/>
          <p:nvPr/>
        </p:nvSpPr>
        <p:spPr>
          <a:xfrm>
            <a:off x="1378280" y="2553693"/>
            <a:ext cx="9696120" cy="830997"/>
          </a:xfrm>
          <a:prstGeom prst="rect">
            <a:avLst/>
          </a:prstGeom>
          <a:noFill/>
        </p:spPr>
        <p:txBody>
          <a:bodyPr wrap="square" rtlCol="0">
            <a:spAutoFit/>
          </a:bodyPr>
          <a:lstStyle/>
          <a:p>
            <a:pPr algn="just"/>
            <a:r>
              <a:rPr lang="nl-NL" sz="2400" dirty="0"/>
              <a:t>Als je in het Frans wilt vertellen wat er gebeurd is of wat je hebt gedaan, gebruik je de </a:t>
            </a:r>
            <a:r>
              <a:rPr lang="nl-NL" sz="2400" i="1" dirty="0"/>
              <a:t>passé composé</a:t>
            </a:r>
            <a:r>
              <a:rPr lang="nl-NL" sz="2400" dirty="0"/>
              <a:t>.</a:t>
            </a:r>
            <a:endParaRPr lang="en-NL" sz="2400" dirty="0"/>
          </a:p>
        </p:txBody>
      </p:sp>
      <p:sp>
        <p:nvSpPr>
          <p:cNvPr id="10" name="TextBox 9">
            <a:extLst>
              <a:ext uri="{FF2B5EF4-FFF2-40B4-BE49-F238E27FC236}">
                <a16:creationId xmlns:a16="http://schemas.microsoft.com/office/drawing/2014/main" id="{35B23D0C-9392-4E71-A5E7-52A345C2FAB9}"/>
              </a:ext>
            </a:extLst>
          </p:cNvPr>
          <p:cNvSpPr txBox="1"/>
          <p:nvPr/>
        </p:nvSpPr>
        <p:spPr>
          <a:xfrm>
            <a:off x="1378280" y="5243434"/>
            <a:ext cx="9696120" cy="830997"/>
          </a:xfrm>
          <a:prstGeom prst="rect">
            <a:avLst/>
          </a:prstGeom>
          <a:noFill/>
        </p:spPr>
        <p:txBody>
          <a:bodyPr wrap="square" rtlCol="0">
            <a:spAutoFit/>
          </a:bodyPr>
          <a:lstStyle/>
          <a:p>
            <a:pPr algn="just"/>
            <a:r>
              <a:rPr lang="nl-NL" sz="2400" dirty="0"/>
              <a:t>De </a:t>
            </a:r>
            <a:r>
              <a:rPr lang="nl-NL" sz="2400" i="1" dirty="0"/>
              <a:t>passé composé </a:t>
            </a:r>
            <a:r>
              <a:rPr lang="nl-NL" sz="2400" dirty="0"/>
              <a:t>gebruik je om te vertellen wat er in het verleden is gebeurd of wat iemand heeft gedaan.</a:t>
            </a:r>
            <a:endParaRPr lang="en-NL" sz="2400" dirty="0"/>
          </a:p>
        </p:txBody>
      </p:sp>
      <p:pic>
        <p:nvPicPr>
          <p:cNvPr id="4" name="Picture 3">
            <a:extLst>
              <a:ext uri="{FF2B5EF4-FFF2-40B4-BE49-F238E27FC236}">
                <a16:creationId xmlns:a16="http://schemas.microsoft.com/office/drawing/2014/main" id="{11698313-F220-4E9B-81C8-BF8799B21609}"/>
              </a:ext>
            </a:extLst>
          </p:cNvPr>
          <p:cNvPicPr>
            <a:picLocks noChangeAspect="1"/>
          </p:cNvPicPr>
          <p:nvPr/>
        </p:nvPicPr>
        <p:blipFill>
          <a:blip r:embed="rId2"/>
          <a:stretch>
            <a:fillRect/>
          </a:stretch>
        </p:blipFill>
        <p:spPr>
          <a:xfrm>
            <a:off x="1475935" y="3580637"/>
            <a:ext cx="4267200" cy="1466850"/>
          </a:xfrm>
          <a:prstGeom prst="rect">
            <a:avLst/>
          </a:prstGeom>
        </p:spPr>
      </p:pic>
      <p:pic>
        <p:nvPicPr>
          <p:cNvPr id="8" name="Picture 7">
            <a:extLst>
              <a:ext uri="{FF2B5EF4-FFF2-40B4-BE49-F238E27FC236}">
                <a16:creationId xmlns:a16="http://schemas.microsoft.com/office/drawing/2014/main" id="{C929043D-5CFD-44BC-A5CE-6A905B3D3C34}"/>
              </a:ext>
            </a:extLst>
          </p:cNvPr>
          <p:cNvPicPr>
            <a:picLocks noChangeAspect="1"/>
          </p:cNvPicPr>
          <p:nvPr/>
        </p:nvPicPr>
        <p:blipFill rotWithShape="1">
          <a:blip r:embed="rId3"/>
          <a:srcRect t="3665"/>
          <a:stretch/>
        </p:blipFill>
        <p:spPr>
          <a:xfrm>
            <a:off x="1475935" y="860939"/>
            <a:ext cx="2856368" cy="1496807"/>
          </a:xfrm>
          <a:prstGeom prst="rect">
            <a:avLst/>
          </a:prstGeom>
        </p:spPr>
      </p:pic>
    </p:spTree>
    <p:extLst>
      <p:ext uri="{BB962C8B-B14F-4D97-AF65-F5344CB8AC3E}">
        <p14:creationId xmlns:p14="http://schemas.microsoft.com/office/powerpoint/2010/main" val="2804342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86E609E1-3441-4B1C-987E-84422B6C64E4}"/>
              </a:ext>
            </a:extLst>
          </p:cNvPr>
          <p:cNvCxnSpPr/>
          <p:nvPr/>
        </p:nvCxnSpPr>
        <p:spPr>
          <a:xfrm>
            <a:off x="262171" y="703382"/>
            <a:ext cx="1156255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A99CC3D-48C5-4752-8718-F40BDF3F8E46}"/>
              </a:ext>
            </a:extLst>
          </p:cNvPr>
          <p:cNvCxnSpPr/>
          <p:nvPr/>
        </p:nvCxnSpPr>
        <p:spPr>
          <a:xfrm>
            <a:off x="262171" y="6057217"/>
            <a:ext cx="1156255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9D52998-5727-4F65-BBE2-F2CCF82B194B}"/>
              </a:ext>
            </a:extLst>
          </p:cNvPr>
          <p:cNvSpPr txBox="1"/>
          <p:nvPr/>
        </p:nvSpPr>
        <p:spPr>
          <a:xfrm>
            <a:off x="3249886" y="2718580"/>
            <a:ext cx="8574839" cy="1323439"/>
          </a:xfrm>
          <a:prstGeom prst="rect">
            <a:avLst/>
          </a:prstGeom>
          <a:noFill/>
        </p:spPr>
        <p:txBody>
          <a:bodyPr wrap="square" rtlCol="0">
            <a:spAutoFit/>
          </a:bodyPr>
          <a:lstStyle/>
          <a:p>
            <a:pPr algn="r"/>
            <a:r>
              <a:rPr lang="fr-FR" sz="4000" dirty="0" err="1">
                <a:solidFill>
                  <a:srgbClr val="C00000"/>
                </a:solidFill>
                <a:latin typeface="Arial Rounded MT Bold" panose="020F0704030504030204" pitchFamily="34" charset="0"/>
              </a:rPr>
              <a:t>Toepassing</a:t>
            </a:r>
            <a:r>
              <a:rPr lang="fr-FR" sz="4000" dirty="0">
                <a:solidFill>
                  <a:srgbClr val="C00000"/>
                </a:solidFill>
                <a:latin typeface="Arial Rounded MT Bold" panose="020F0704030504030204" pitchFamily="34" charset="0"/>
              </a:rPr>
              <a:t> van de regels rond de </a:t>
            </a:r>
            <a:r>
              <a:rPr lang="fr-FR" sz="4000" i="1" dirty="0">
                <a:solidFill>
                  <a:srgbClr val="C00000"/>
                </a:solidFill>
                <a:latin typeface="Arial Rounded MT Bold" panose="020F0704030504030204" pitchFamily="34" charset="0"/>
              </a:rPr>
              <a:t>passé composé</a:t>
            </a:r>
            <a:endParaRPr lang="LID4096" sz="4000" dirty="0">
              <a:latin typeface="Arial Rounded MT Bold" panose="020F0704030504030204" pitchFamily="34" charset="0"/>
            </a:endParaRPr>
          </a:p>
        </p:txBody>
      </p:sp>
    </p:spTree>
    <p:extLst>
      <p:ext uri="{BB962C8B-B14F-4D97-AF65-F5344CB8AC3E}">
        <p14:creationId xmlns:p14="http://schemas.microsoft.com/office/powerpoint/2010/main" val="20640722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TotalTime>
  <Words>921</Words>
  <Application>Microsoft Office PowerPoint</Application>
  <PresentationFormat>Widescreen</PresentationFormat>
  <Paragraphs>71</Paragraphs>
  <Slides>57</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Arial Rounded MT Bold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Bruyn, B.S.W. (Bert)</dc:creator>
  <cp:lastModifiedBy>Le Bruyn, B.S.W. (Bert)</cp:lastModifiedBy>
  <cp:revision>4</cp:revision>
  <cp:lastPrinted>2022-04-20T11:26:09Z</cp:lastPrinted>
  <dcterms:created xsi:type="dcterms:W3CDTF">2022-04-20T10:06:55Z</dcterms:created>
  <dcterms:modified xsi:type="dcterms:W3CDTF">2022-04-21T07:36:22Z</dcterms:modified>
</cp:coreProperties>
</file>